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51" autoAdjust="0"/>
    <p:restoredTop sz="94660"/>
  </p:normalViewPr>
  <p:slideViewPr>
    <p:cSldViewPr snapToGrid="0">
      <p:cViewPr>
        <p:scale>
          <a:sx n="75" d="100"/>
          <a:sy n="75" d="100"/>
        </p:scale>
        <p:origin x="141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Monthly Average Lake Level 1965</a:t>
            </a:r>
            <a:r>
              <a:rPr lang="en-US" b="1" baseline="0">
                <a:solidFill>
                  <a:schemeClr val="tx1"/>
                </a:solidFill>
              </a:rPr>
              <a:t>-2018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374"/>
            <c:marker>
              <c:symbol val="diamond"/>
              <c:size val="1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40F-41B0-99A2-E1684E686892}"/>
              </c:ext>
            </c:extLst>
          </c:dPt>
          <c:dPt>
            <c:idx val="529"/>
            <c:marker>
              <c:symbol val="triangle"/>
              <c:size val="15"/>
              <c:spPr>
                <a:solidFill>
                  <a:srgbClr val="00B050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40F-41B0-99A2-E1684E686892}"/>
              </c:ext>
            </c:extLst>
          </c:dPt>
          <c:dLbls>
            <c:dLbl>
              <c:idx val="374"/>
              <c:layout>
                <c:manualLayout>
                  <c:x val="2.8482970099459443E-3"/>
                  <c:y val="4.54513384371079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chemeClr val="accent2"/>
                        </a:solidFill>
                      </a:rPr>
                      <a:t>New</a:t>
                    </a:r>
                    <a:r>
                      <a:rPr lang="en-US" b="1" baseline="0">
                        <a:solidFill>
                          <a:schemeClr val="accent2"/>
                        </a:solidFill>
                      </a:rPr>
                      <a:t> Notched Weir</a:t>
                    </a:r>
                    <a:endParaRPr lang="en-US" b="1">
                      <a:solidFill>
                        <a:schemeClr val="accent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0F-41B0-99A2-E1684E686892}"/>
                </c:ext>
              </c:extLst>
            </c:dLbl>
            <c:dLbl>
              <c:idx val="529"/>
              <c:layout>
                <c:manualLayout>
                  <c:x val="-1.8988646732973427E-3"/>
                  <c:y val="9.25016539379060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Partial County </a:t>
                    </a:r>
                    <a:br>
                      <a:rPr lang="en-US" b="1">
                        <a:solidFill>
                          <a:srgbClr val="00B050"/>
                        </a:solidFill>
                      </a:rPr>
                    </a:br>
                    <a:r>
                      <a:rPr lang="en-US" b="1">
                        <a:solidFill>
                          <a:srgbClr val="00B050"/>
                        </a:solidFill>
                      </a:rPr>
                      <a:t>Maintenance Resumes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0F-41B0-99A2-E1684E686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(2)'!$E$301:$E$915</c:f>
              <c:numCache>
                <c:formatCode>General</c:formatCode>
                <c:ptCount val="615"/>
                <c:pt idx="0">
                  <c:v>1965</c:v>
                </c:pt>
                <c:pt idx="1">
                  <c:v>1965</c:v>
                </c:pt>
                <c:pt idx="2">
                  <c:v>1965</c:v>
                </c:pt>
                <c:pt idx="3">
                  <c:v>1965</c:v>
                </c:pt>
                <c:pt idx="4">
                  <c:v>1965</c:v>
                </c:pt>
                <c:pt idx="5">
                  <c:v>1965</c:v>
                </c:pt>
                <c:pt idx="6">
                  <c:v>1965</c:v>
                </c:pt>
                <c:pt idx="7">
                  <c:v>1965</c:v>
                </c:pt>
                <c:pt idx="8">
                  <c:v>1965</c:v>
                </c:pt>
                <c:pt idx="9">
                  <c:v>1966</c:v>
                </c:pt>
                <c:pt idx="10">
                  <c:v>1966</c:v>
                </c:pt>
                <c:pt idx="11">
                  <c:v>1966</c:v>
                </c:pt>
                <c:pt idx="12">
                  <c:v>1966</c:v>
                </c:pt>
                <c:pt idx="13">
                  <c:v>1966</c:v>
                </c:pt>
                <c:pt idx="14">
                  <c:v>1966</c:v>
                </c:pt>
                <c:pt idx="15">
                  <c:v>1966</c:v>
                </c:pt>
                <c:pt idx="16">
                  <c:v>1966</c:v>
                </c:pt>
                <c:pt idx="17">
                  <c:v>1966</c:v>
                </c:pt>
                <c:pt idx="18">
                  <c:v>1966</c:v>
                </c:pt>
                <c:pt idx="19">
                  <c:v>1966</c:v>
                </c:pt>
                <c:pt idx="20">
                  <c:v>1966</c:v>
                </c:pt>
                <c:pt idx="21">
                  <c:v>1967</c:v>
                </c:pt>
                <c:pt idx="22">
                  <c:v>1967</c:v>
                </c:pt>
                <c:pt idx="23">
                  <c:v>1967</c:v>
                </c:pt>
                <c:pt idx="24">
                  <c:v>1967</c:v>
                </c:pt>
                <c:pt idx="25">
                  <c:v>1967</c:v>
                </c:pt>
                <c:pt idx="26">
                  <c:v>1967</c:v>
                </c:pt>
                <c:pt idx="27">
                  <c:v>1967</c:v>
                </c:pt>
                <c:pt idx="28">
                  <c:v>1967</c:v>
                </c:pt>
                <c:pt idx="29">
                  <c:v>1968</c:v>
                </c:pt>
                <c:pt idx="30">
                  <c:v>1968</c:v>
                </c:pt>
                <c:pt idx="31">
                  <c:v>1968</c:v>
                </c:pt>
                <c:pt idx="32">
                  <c:v>1968</c:v>
                </c:pt>
                <c:pt idx="33">
                  <c:v>1968</c:v>
                </c:pt>
                <c:pt idx="34">
                  <c:v>1968</c:v>
                </c:pt>
                <c:pt idx="35">
                  <c:v>1968</c:v>
                </c:pt>
                <c:pt idx="36">
                  <c:v>1968</c:v>
                </c:pt>
                <c:pt idx="37">
                  <c:v>1968</c:v>
                </c:pt>
                <c:pt idx="38">
                  <c:v>1968</c:v>
                </c:pt>
                <c:pt idx="39">
                  <c:v>1968</c:v>
                </c:pt>
                <c:pt idx="40">
                  <c:v>1969</c:v>
                </c:pt>
                <c:pt idx="41">
                  <c:v>1969</c:v>
                </c:pt>
                <c:pt idx="42">
                  <c:v>1969</c:v>
                </c:pt>
                <c:pt idx="43">
                  <c:v>1969</c:v>
                </c:pt>
                <c:pt idx="44">
                  <c:v>1969</c:v>
                </c:pt>
                <c:pt idx="45">
                  <c:v>1969</c:v>
                </c:pt>
                <c:pt idx="46">
                  <c:v>1969</c:v>
                </c:pt>
                <c:pt idx="47">
                  <c:v>1969</c:v>
                </c:pt>
                <c:pt idx="48">
                  <c:v>1969</c:v>
                </c:pt>
                <c:pt idx="49">
                  <c:v>1969</c:v>
                </c:pt>
                <c:pt idx="50">
                  <c:v>1969</c:v>
                </c:pt>
                <c:pt idx="51">
                  <c:v>1970</c:v>
                </c:pt>
                <c:pt idx="52">
                  <c:v>1970</c:v>
                </c:pt>
                <c:pt idx="53">
                  <c:v>1970</c:v>
                </c:pt>
                <c:pt idx="54">
                  <c:v>1970</c:v>
                </c:pt>
                <c:pt idx="55">
                  <c:v>1970</c:v>
                </c:pt>
                <c:pt idx="56">
                  <c:v>1970</c:v>
                </c:pt>
                <c:pt idx="57">
                  <c:v>1970</c:v>
                </c:pt>
                <c:pt idx="58">
                  <c:v>1970</c:v>
                </c:pt>
                <c:pt idx="59">
                  <c:v>1970</c:v>
                </c:pt>
                <c:pt idx="60">
                  <c:v>1970</c:v>
                </c:pt>
                <c:pt idx="61">
                  <c:v>1970</c:v>
                </c:pt>
                <c:pt idx="62">
                  <c:v>1971</c:v>
                </c:pt>
                <c:pt idx="63">
                  <c:v>1971</c:v>
                </c:pt>
                <c:pt idx="64">
                  <c:v>1971</c:v>
                </c:pt>
                <c:pt idx="65">
                  <c:v>1971</c:v>
                </c:pt>
                <c:pt idx="66">
                  <c:v>1971</c:v>
                </c:pt>
                <c:pt idx="67">
                  <c:v>1971</c:v>
                </c:pt>
                <c:pt idx="68">
                  <c:v>1971</c:v>
                </c:pt>
                <c:pt idx="69">
                  <c:v>1971</c:v>
                </c:pt>
                <c:pt idx="70">
                  <c:v>1971</c:v>
                </c:pt>
                <c:pt idx="71">
                  <c:v>1971</c:v>
                </c:pt>
                <c:pt idx="72">
                  <c:v>1971</c:v>
                </c:pt>
                <c:pt idx="73">
                  <c:v>1972</c:v>
                </c:pt>
                <c:pt idx="74">
                  <c:v>1972</c:v>
                </c:pt>
                <c:pt idx="75">
                  <c:v>1972</c:v>
                </c:pt>
                <c:pt idx="76">
                  <c:v>1972</c:v>
                </c:pt>
                <c:pt idx="77">
                  <c:v>1972</c:v>
                </c:pt>
                <c:pt idx="78">
                  <c:v>1972</c:v>
                </c:pt>
                <c:pt idx="79">
                  <c:v>1972</c:v>
                </c:pt>
                <c:pt idx="80">
                  <c:v>1972</c:v>
                </c:pt>
                <c:pt idx="81">
                  <c:v>1972</c:v>
                </c:pt>
                <c:pt idx="82">
                  <c:v>1972</c:v>
                </c:pt>
                <c:pt idx="83">
                  <c:v>1972</c:v>
                </c:pt>
                <c:pt idx="84">
                  <c:v>1973</c:v>
                </c:pt>
                <c:pt idx="85">
                  <c:v>1973</c:v>
                </c:pt>
                <c:pt idx="86">
                  <c:v>1973</c:v>
                </c:pt>
                <c:pt idx="87">
                  <c:v>1973</c:v>
                </c:pt>
                <c:pt idx="88">
                  <c:v>1973</c:v>
                </c:pt>
                <c:pt idx="89">
                  <c:v>1973</c:v>
                </c:pt>
                <c:pt idx="90">
                  <c:v>1973</c:v>
                </c:pt>
                <c:pt idx="91">
                  <c:v>1973</c:v>
                </c:pt>
                <c:pt idx="92">
                  <c:v>1973</c:v>
                </c:pt>
                <c:pt idx="93">
                  <c:v>1973</c:v>
                </c:pt>
                <c:pt idx="94">
                  <c:v>1973</c:v>
                </c:pt>
                <c:pt idx="95">
                  <c:v>1974</c:v>
                </c:pt>
                <c:pt idx="96">
                  <c:v>1974</c:v>
                </c:pt>
                <c:pt idx="97">
                  <c:v>1974</c:v>
                </c:pt>
                <c:pt idx="98">
                  <c:v>1974</c:v>
                </c:pt>
                <c:pt idx="99">
                  <c:v>1974</c:v>
                </c:pt>
                <c:pt idx="100">
                  <c:v>1974</c:v>
                </c:pt>
                <c:pt idx="101">
                  <c:v>1974</c:v>
                </c:pt>
                <c:pt idx="102">
                  <c:v>1974</c:v>
                </c:pt>
                <c:pt idx="103">
                  <c:v>1974</c:v>
                </c:pt>
                <c:pt idx="104">
                  <c:v>1974</c:v>
                </c:pt>
                <c:pt idx="105">
                  <c:v>1974</c:v>
                </c:pt>
                <c:pt idx="106">
                  <c:v>1974</c:v>
                </c:pt>
                <c:pt idx="107">
                  <c:v>1975</c:v>
                </c:pt>
                <c:pt idx="108">
                  <c:v>1975</c:v>
                </c:pt>
                <c:pt idx="109">
                  <c:v>1975</c:v>
                </c:pt>
                <c:pt idx="110">
                  <c:v>1975</c:v>
                </c:pt>
                <c:pt idx="111">
                  <c:v>1975</c:v>
                </c:pt>
                <c:pt idx="112">
                  <c:v>1975</c:v>
                </c:pt>
                <c:pt idx="113">
                  <c:v>1975</c:v>
                </c:pt>
                <c:pt idx="114">
                  <c:v>1975</c:v>
                </c:pt>
                <c:pt idx="115">
                  <c:v>1975</c:v>
                </c:pt>
                <c:pt idx="116">
                  <c:v>1975</c:v>
                </c:pt>
                <c:pt idx="117">
                  <c:v>1975</c:v>
                </c:pt>
                <c:pt idx="118">
                  <c:v>1975</c:v>
                </c:pt>
                <c:pt idx="119">
                  <c:v>1976</c:v>
                </c:pt>
                <c:pt idx="120">
                  <c:v>1976</c:v>
                </c:pt>
                <c:pt idx="121">
                  <c:v>1976</c:v>
                </c:pt>
                <c:pt idx="122">
                  <c:v>1976</c:v>
                </c:pt>
                <c:pt idx="123">
                  <c:v>1976</c:v>
                </c:pt>
                <c:pt idx="124">
                  <c:v>1976</c:v>
                </c:pt>
                <c:pt idx="125">
                  <c:v>1976</c:v>
                </c:pt>
                <c:pt idx="126">
                  <c:v>1976</c:v>
                </c:pt>
                <c:pt idx="127">
                  <c:v>1976</c:v>
                </c:pt>
                <c:pt idx="128">
                  <c:v>1976</c:v>
                </c:pt>
                <c:pt idx="129">
                  <c:v>1976</c:v>
                </c:pt>
                <c:pt idx="130">
                  <c:v>1976</c:v>
                </c:pt>
                <c:pt idx="131">
                  <c:v>1977</c:v>
                </c:pt>
                <c:pt idx="132">
                  <c:v>1977</c:v>
                </c:pt>
                <c:pt idx="133">
                  <c:v>1977</c:v>
                </c:pt>
                <c:pt idx="134">
                  <c:v>1977</c:v>
                </c:pt>
                <c:pt idx="135">
                  <c:v>1977</c:v>
                </c:pt>
                <c:pt idx="136">
                  <c:v>1977</c:v>
                </c:pt>
                <c:pt idx="137">
                  <c:v>1977</c:v>
                </c:pt>
                <c:pt idx="138">
                  <c:v>1977</c:v>
                </c:pt>
                <c:pt idx="139">
                  <c:v>1977</c:v>
                </c:pt>
                <c:pt idx="140">
                  <c:v>1977</c:v>
                </c:pt>
                <c:pt idx="141">
                  <c:v>1978</c:v>
                </c:pt>
                <c:pt idx="142">
                  <c:v>1978</c:v>
                </c:pt>
                <c:pt idx="143">
                  <c:v>1978</c:v>
                </c:pt>
                <c:pt idx="144">
                  <c:v>1978</c:v>
                </c:pt>
                <c:pt idx="145">
                  <c:v>1978</c:v>
                </c:pt>
                <c:pt idx="146">
                  <c:v>1978</c:v>
                </c:pt>
                <c:pt idx="147">
                  <c:v>1978</c:v>
                </c:pt>
                <c:pt idx="148">
                  <c:v>1978</c:v>
                </c:pt>
                <c:pt idx="149">
                  <c:v>1978</c:v>
                </c:pt>
                <c:pt idx="150">
                  <c:v>1978</c:v>
                </c:pt>
                <c:pt idx="151">
                  <c:v>1978</c:v>
                </c:pt>
                <c:pt idx="152">
                  <c:v>1978</c:v>
                </c:pt>
                <c:pt idx="153">
                  <c:v>1979</c:v>
                </c:pt>
                <c:pt idx="154">
                  <c:v>1979</c:v>
                </c:pt>
                <c:pt idx="155">
                  <c:v>1979</c:v>
                </c:pt>
                <c:pt idx="156">
                  <c:v>1979</c:v>
                </c:pt>
                <c:pt idx="157">
                  <c:v>1979</c:v>
                </c:pt>
                <c:pt idx="158">
                  <c:v>1979</c:v>
                </c:pt>
                <c:pt idx="159">
                  <c:v>1979</c:v>
                </c:pt>
                <c:pt idx="160">
                  <c:v>1979</c:v>
                </c:pt>
                <c:pt idx="161">
                  <c:v>1979</c:v>
                </c:pt>
                <c:pt idx="162">
                  <c:v>1979</c:v>
                </c:pt>
                <c:pt idx="163">
                  <c:v>1979</c:v>
                </c:pt>
                <c:pt idx="164">
                  <c:v>1979</c:v>
                </c:pt>
                <c:pt idx="165">
                  <c:v>1980</c:v>
                </c:pt>
                <c:pt idx="166">
                  <c:v>1980</c:v>
                </c:pt>
                <c:pt idx="167">
                  <c:v>1980</c:v>
                </c:pt>
                <c:pt idx="168">
                  <c:v>1980</c:v>
                </c:pt>
                <c:pt idx="169">
                  <c:v>1980</c:v>
                </c:pt>
                <c:pt idx="170">
                  <c:v>1980</c:v>
                </c:pt>
                <c:pt idx="171">
                  <c:v>1980</c:v>
                </c:pt>
                <c:pt idx="172">
                  <c:v>1980</c:v>
                </c:pt>
                <c:pt idx="173">
                  <c:v>1980</c:v>
                </c:pt>
                <c:pt idx="174">
                  <c:v>1980</c:v>
                </c:pt>
                <c:pt idx="175">
                  <c:v>1980</c:v>
                </c:pt>
                <c:pt idx="176">
                  <c:v>1980</c:v>
                </c:pt>
                <c:pt idx="177">
                  <c:v>1981</c:v>
                </c:pt>
                <c:pt idx="178">
                  <c:v>1981</c:v>
                </c:pt>
                <c:pt idx="179">
                  <c:v>1981</c:v>
                </c:pt>
                <c:pt idx="180">
                  <c:v>1981</c:v>
                </c:pt>
                <c:pt idx="181">
                  <c:v>1981</c:v>
                </c:pt>
                <c:pt idx="182">
                  <c:v>1981</c:v>
                </c:pt>
                <c:pt idx="183">
                  <c:v>1981</c:v>
                </c:pt>
                <c:pt idx="184">
                  <c:v>1981</c:v>
                </c:pt>
                <c:pt idx="185">
                  <c:v>1981</c:v>
                </c:pt>
                <c:pt idx="186">
                  <c:v>1981</c:v>
                </c:pt>
                <c:pt idx="187">
                  <c:v>1982</c:v>
                </c:pt>
                <c:pt idx="188">
                  <c:v>1982</c:v>
                </c:pt>
                <c:pt idx="189">
                  <c:v>1982</c:v>
                </c:pt>
                <c:pt idx="190">
                  <c:v>1982</c:v>
                </c:pt>
                <c:pt idx="191">
                  <c:v>1982</c:v>
                </c:pt>
                <c:pt idx="192">
                  <c:v>1982</c:v>
                </c:pt>
                <c:pt idx="193">
                  <c:v>1982</c:v>
                </c:pt>
                <c:pt idx="194">
                  <c:v>1982</c:v>
                </c:pt>
                <c:pt idx="195">
                  <c:v>1982</c:v>
                </c:pt>
                <c:pt idx="196">
                  <c:v>1982</c:v>
                </c:pt>
                <c:pt idx="197">
                  <c:v>1983</c:v>
                </c:pt>
                <c:pt idx="198">
                  <c:v>1983</c:v>
                </c:pt>
                <c:pt idx="199">
                  <c:v>1983</c:v>
                </c:pt>
                <c:pt idx="200">
                  <c:v>1983</c:v>
                </c:pt>
                <c:pt idx="201">
                  <c:v>1983</c:v>
                </c:pt>
                <c:pt idx="202">
                  <c:v>1983</c:v>
                </c:pt>
                <c:pt idx="203">
                  <c:v>1983</c:v>
                </c:pt>
                <c:pt idx="204">
                  <c:v>1983</c:v>
                </c:pt>
                <c:pt idx="205">
                  <c:v>1983</c:v>
                </c:pt>
                <c:pt idx="206">
                  <c:v>1983</c:v>
                </c:pt>
                <c:pt idx="207">
                  <c:v>1983</c:v>
                </c:pt>
                <c:pt idx="208">
                  <c:v>1983</c:v>
                </c:pt>
                <c:pt idx="209">
                  <c:v>1984</c:v>
                </c:pt>
                <c:pt idx="210">
                  <c:v>1984</c:v>
                </c:pt>
                <c:pt idx="211">
                  <c:v>1984</c:v>
                </c:pt>
                <c:pt idx="212">
                  <c:v>1984</c:v>
                </c:pt>
                <c:pt idx="213">
                  <c:v>1984</c:v>
                </c:pt>
                <c:pt idx="214">
                  <c:v>1984</c:v>
                </c:pt>
                <c:pt idx="215">
                  <c:v>1984</c:v>
                </c:pt>
                <c:pt idx="216">
                  <c:v>1984</c:v>
                </c:pt>
                <c:pt idx="217">
                  <c:v>1984</c:v>
                </c:pt>
                <c:pt idx="218">
                  <c:v>1985</c:v>
                </c:pt>
                <c:pt idx="219">
                  <c:v>1985</c:v>
                </c:pt>
                <c:pt idx="220">
                  <c:v>1985</c:v>
                </c:pt>
                <c:pt idx="221">
                  <c:v>1985</c:v>
                </c:pt>
                <c:pt idx="222">
                  <c:v>1985</c:v>
                </c:pt>
                <c:pt idx="223">
                  <c:v>1985</c:v>
                </c:pt>
                <c:pt idx="224">
                  <c:v>1985</c:v>
                </c:pt>
                <c:pt idx="225">
                  <c:v>1986</c:v>
                </c:pt>
                <c:pt idx="226">
                  <c:v>1986</c:v>
                </c:pt>
                <c:pt idx="227">
                  <c:v>1986</c:v>
                </c:pt>
                <c:pt idx="228">
                  <c:v>1986</c:v>
                </c:pt>
                <c:pt idx="229">
                  <c:v>1986</c:v>
                </c:pt>
                <c:pt idx="230">
                  <c:v>1986</c:v>
                </c:pt>
                <c:pt idx="231">
                  <c:v>1986</c:v>
                </c:pt>
                <c:pt idx="232">
                  <c:v>1986</c:v>
                </c:pt>
                <c:pt idx="233">
                  <c:v>1986</c:v>
                </c:pt>
                <c:pt idx="234">
                  <c:v>1986</c:v>
                </c:pt>
                <c:pt idx="235">
                  <c:v>1986</c:v>
                </c:pt>
                <c:pt idx="236">
                  <c:v>1986</c:v>
                </c:pt>
                <c:pt idx="237">
                  <c:v>1987</c:v>
                </c:pt>
                <c:pt idx="238">
                  <c:v>1987</c:v>
                </c:pt>
                <c:pt idx="239">
                  <c:v>1987</c:v>
                </c:pt>
                <c:pt idx="240">
                  <c:v>1987</c:v>
                </c:pt>
                <c:pt idx="241">
                  <c:v>1987</c:v>
                </c:pt>
                <c:pt idx="242">
                  <c:v>1987</c:v>
                </c:pt>
                <c:pt idx="243">
                  <c:v>1987</c:v>
                </c:pt>
                <c:pt idx="244">
                  <c:v>1987</c:v>
                </c:pt>
                <c:pt idx="245">
                  <c:v>1987</c:v>
                </c:pt>
                <c:pt idx="246">
                  <c:v>1987</c:v>
                </c:pt>
                <c:pt idx="247">
                  <c:v>1987</c:v>
                </c:pt>
                <c:pt idx="248">
                  <c:v>1987</c:v>
                </c:pt>
                <c:pt idx="249">
                  <c:v>1988</c:v>
                </c:pt>
                <c:pt idx="250">
                  <c:v>1988</c:v>
                </c:pt>
                <c:pt idx="251">
                  <c:v>1988</c:v>
                </c:pt>
                <c:pt idx="252">
                  <c:v>1988</c:v>
                </c:pt>
                <c:pt idx="253">
                  <c:v>1988</c:v>
                </c:pt>
                <c:pt idx="254">
                  <c:v>1988</c:v>
                </c:pt>
                <c:pt idx="255">
                  <c:v>1988</c:v>
                </c:pt>
                <c:pt idx="256">
                  <c:v>1988</c:v>
                </c:pt>
                <c:pt idx="257">
                  <c:v>1988</c:v>
                </c:pt>
                <c:pt idx="258">
                  <c:v>1988</c:v>
                </c:pt>
                <c:pt idx="259">
                  <c:v>1988</c:v>
                </c:pt>
                <c:pt idx="260">
                  <c:v>1988</c:v>
                </c:pt>
                <c:pt idx="261">
                  <c:v>1989</c:v>
                </c:pt>
                <c:pt idx="262">
                  <c:v>1989</c:v>
                </c:pt>
                <c:pt idx="263">
                  <c:v>1989</c:v>
                </c:pt>
                <c:pt idx="264">
                  <c:v>1989</c:v>
                </c:pt>
                <c:pt idx="265">
                  <c:v>1989</c:v>
                </c:pt>
                <c:pt idx="266">
                  <c:v>1989</c:v>
                </c:pt>
                <c:pt idx="267">
                  <c:v>1989</c:v>
                </c:pt>
                <c:pt idx="268">
                  <c:v>1989</c:v>
                </c:pt>
                <c:pt idx="269">
                  <c:v>1989</c:v>
                </c:pt>
                <c:pt idx="270">
                  <c:v>1989</c:v>
                </c:pt>
                <c:pt idx="271">
                  <c:v>1989</c:v>
                </c:pt>
                <c:pt idx="272">
                  <c:v>1989</c:v>
                </c:pt>
                <c:pt idx="273">
                  <c:v>1990</c:v>
                </c:pt>
                <c:pt idx="274">
                  <c:v>1990</c:v>
                </c:pt>
                <c:pt idx="275">
                  <c:v>1990</c:v>
                </c:pt>
                <c:pt idx="276">
                  <c:v>1990</c:v>
                </c:pt>
                <c:pt idx="277">
                  <c:v>1990</c:v>
                </c:pt>
                <c:pt idx="278">
                  <c:v>1990</c:v>
                </c:pt>
                <c:pt idx="279">
                  <c:v>1990</c:v>
                </c:pt>
                <c:pt idx="280">
                  <c:v>1990</c:v>
                </c:pt>
                <c:pt idx="281">
                  <c:v>1990</c:v>
                </c:pt>
                <c:pt idx="282">
                  <c:v>1990</c:v>
                </c:pt>
                <c:pt idx="283">
                  <c:v>1990</c:v>
                </c:pt>
                <c:pt idx="284">
                  <c:v>1990</c:v>
                </c:pt>
                <c:pt idx="285">
                  <c:v>1991</c:v>
                </c:pt>
                <c:pt idx="286">
                  <c:v>1991</c:v>
                </c:pt>
                <c:pt idx="287">
                  <c:v>1991</c:v>
                </c:pt>
                <c:pt idx="288">
                  <c:v>1991</c:v>
                </c:pt>
                <c:pt idx="289">
                  <c:v>1991</c:v>
                </c:pt>
                <c:pt idx="290">
                  <c:v>1991</c:v>
                </c:pt>
                <c:pt idx="291">
                  <c:v>1991</c:v>
                </c:pt>
                <c:pt idx="292">
                  <c:v>1991</c:v>
                </c:pt>
                <c:pt idx="293">
                  <c:v>1991</c:v>
                </c:pt>
                <c:pt idx="294">
                  <c:v>1991</c:v>
                </c:pt>
                <c:pt idx="295">
                  <c:v>1991</c:v>
                </c:pt>
                <c:pt idx="296">
                  <c:v>1991</c:v>
                </c:pt>
                <c:pt idx="297">
                  <c:v>1992</c:v>
                </c:pt>
                <c:pt idx="298">
                  <c:v>1992</c:v>
                </c:pt>
                <c:pt idx="299">
                  <c:v>1992</c:v>
                </c:pt>
                <c:pt idx="300">
                  <c:v>1992</c:v>
                </c:pt>
                <c:pt idx="301">
                  <c:v>1992</c:v>
                </c:pt>
                <c:pt idx="302">
                  <c:v>1992</c:v>
                </c:pt>
                <c:pt idx="303">
                  <c:v>1992</c:v>
                </c:pt>
                <c:pt idx="304">
                  <c:v>1992</c:v>
                </c:pt>
                <c:pt idx="305">
                  <c:v>1992</c:v>
                </c:pt>
                <c:pt idx="306">
                  <c:v>1992</c:v>
                </c:pt>
                <c:pt idx="307">
                  <c:v>1992</c:v>
                </c:pt>
                <c:pt idx="308">
                  <c:v>1992</c:v>
                </c:pt>
                <c:pt idx="309">
                  <c:v>1993</c:v>
                </c:pt>
                <c:pt idx="310">
                  <c:v>1993</c:v>
                </c:pt>
                <c:pt idx="311">
                  <c:v>1993</c:v>
                </c:pt>
                <c:pt idx="312">
                  <c:v>1993</c:v>
                </c:pt>
                <c:pt idx="313">
                  <c:v>1993</c:v>
                </c:pt>
                <c:pt idx="314">
                  <c:v>1993</c:v>
                </c:pt>
                <c:pt idx="315">
                  <c:v>1993</c:v>
                </c:pt>
                <c:pt idx="316">
                  <c:v>1993</c:v>
                </c:pt>
                <c:pt idx="317">
                  <c:v>1993</c:v>
                </c:pt>
                <c:pt idx="318">
                  <c:v>1993</c:v>
                </c:pt>
                <c:pt idx="319">
                  <c:v>1993</c:v>
                </c:pt>
                <c:pt idx="320">
                  <c:v>1993</c:v>
                </c:pt>
                <c:pt idx="321">
                  <c:v>1994</c:v>
                </c:pt>
                <c:pt idx="322">
                  <c:v>1994</c:v>
                </c:pt>
                <c:pt idx="323">
                  <c:v>1994</c:v>
                </c:pt>
                <c:pt idx="324">
                  <c:v>1994</c:v>
                </c:pt>
                <c:pt idx="325">
                  <c:v>1994</c:v>
                </c:pt>
                <c:pt idx="326">
                  <c:v>1994</c:v>
                </c:pt>
                <c:pt idx="327">
                  <c:v>1994</c:v>
                </c:pt>
                <c:pt idx="328">
                  <c:v>1994</c:v>
                </c:pt>
                <c:pt idx="329">
                  <c:v>1994</c:v>
                </c:pt>
                <c:pt idx="330">
                  <c:v>1995</c:v>
                </c:pt>
                <c:pt idx="331">
                  <c:v>1995</c:v>
                </c:pt>
                <c:pt idx="332">
                  <c:v>1995</c:v>
                </c:pt>
                <c:pt idx="333">
                  <c:v>1995</c:v>
                </c:pt>
                <c:pt idx="334">
                  <c:v>1995</c:v>
                </c:pt>
                <c:pt idx="335">
                  <c:v>1995</c:v>
                </c:pt>
                <c:pt idx="336">
                  <c:v>1995</c:v>
                </c:pt>
                <c:pt idx="337">
                  <c:v>1995</c:v>
                </c:pt>
                <c:pt idx="338">
                  <c:v>1995</c:v>
                </c:pt>
                <c:pt idx="339">
                  <c:v>1995</c:v>
                </c:pt>
                <c:pt idx="340">
                  <c:v>1995</c:v>
                </c:pt>
                <c:pt idx="341">
                  <c:v>1995</c:v>
                </c:pt>
                <c:pt idx="342">
                  <c:v>1996</c:v>
                </c:pt>
                <c:pt idx="343">
                  <c:v>1996</c:v>
                </c:pt>
                <c:pt idx="344">
                  <c:v>1996</c:v>
                </c:pt>
                <c:pt idx="345">
                  <c:v>1996</c:v>
                </c:pt>
                <c:pt idx="346">
                  <c:v>1996</c:v>
                </c:pt>
                <c:pt idx="347">
                  <c:v>1996</c:v>
                </c:pt>
                <c:pt idx="348">
                  <c:v>1996</c:v>
                </c:pt>
                <c:pt idx="349">
                  <c:v>1996</c:v>
                </c:pt>
                <c:pt idx="350">
                  <c:v>1996</c:v>
                </c:pt>
                <c:pt idx="351">
                  <c:v>1996</c:v>
                </c:pt>
                <c:pt idx="352">
                  <c:v>1996</c:v>
                </c:pt>
                <c:pt idx="353">
                  <c:v>1996</c:v>
                </c:pt>
                <c:pt idx="354">
                  <c:v>1997</c:v>
                </c:pt>
                <c:pt idx="355">
                  <c:v>1997</c:v>
                </c:pt>
                <c:pt idx="356">
                  <c:v>1997</c:v>
                </c:pt>
                <c:pt idx="357">
                  <c:v>1997</c:v>
                </c:pt>
                <c:pt idx="358">
                  <c:v>1997</c:v>
                </c:pt>
                <c:pt idx="359">
                  <c:v>1997</c:v>
                </c:pt>
                <c:pt idx="360">
                  <c:v>1997</c:v>
                </c:pt>
                <c:pt idx="361">
                  <c:v>1997</c:v>
                </c:pt>
                <c:pt idx="362">
                  <c:v>1997</c:v>
                </c:pt>
                <c:pt idx="363">
                  <c:v>1997</c:v>
                </c:pt>
                <c:pt idx="364">
                  <c:v>1997</c:v>
                </c:pt>
                <c:pt idx="365">
                  <c:v>1997</c:v>
                </c:pt>
                <c:pt idx="366">
                  <c:v>1998</c:v>
                </c:pt>
                <c:pt idx="367">
                  <c:v>1998</c:v>
                </c:pt>
                <c:pt idx="368">
                  <c:v>1998</c:v>
                </c:pt>
                <c:pt idx="369">
                  <c:v>1998</c:v>
                </c:pt>
                <c:pt idx="370">
                  <c:v>1998</c:v>
                </c:pt>
                <c:pt idx="371">
                  <c:v>1998</c:v>
                </c:pt>
                <c:pt idx="372">
                  <c:v>1998</c:v>
                </c:pt>
                <c:pt idx="373">
                  <c:v>1998</c:v>
                </c:pt>
                <c:pt idx="374">
                  <c:v>1998</c:v>
                </c:pt>
                <c:pt idx="375">
                  <c:v>1998</c:v>
                </c:pt>
                <c:pt idx="376">
                  <c:v>1998</c:v>
                </c:pt>
                <c:pt idx="377">
                  <c:v>1998</c:v>
                </c:pt>
                <c:pt idx="378">
                  <c:v>1999</c:v>
                </c:pt>
                <c:pt idx="379">
                  <c:v>1999</c:v>
                </c:pt>
                <c:pt idx="380">
                  <c:v>1999</c:v>
                </c:pt>
                <c:pt idx="381">
                  <c:v>1999</c:v>
                </c:pt>
                <c:pt idx="382">
                  <c:v>1999</c:v>
                </c:pt>
                <c:pt idx="383">
                  <c:v>1999</c:v>
                </c:pt>
                <c:pt idx="384">
                  <c:v>1999</c:v>
                </c:pt>
                <c:pt idx="385">
                  <c:v>1999</c:v>
                </c:pt>
                <c:pt idx="386">
                  <c:v>1999</c:v>
                </c:pt>
                <c:pt idx="387">
                  <c:v>1999</c:v>
                </c:pt>
                <c:pt idx="388">
                  <c:v>1999</c:v>
                </c:pt>
                <c:pt idx="389">
                  <c:v>1999</c:v>
                </c:pt>
                <c:pt idx="390">
                  <c:v>2000</c:v>
                </c:pt>
                <c:pt idx="391">
                  <c:v>2000</c:v>
                </c:pt>
                <c:pt idx="392">
                  <c:v>2000</c:v>
                </c:pt>
                <c:pt idx="393">
                  <c:v>2000</c:v>
                </c:pt>
                <c:pt idx="394">
                  <c:v>2000</c:v>
                </c:pt>
                <c:pt idx="395">
                  <c:v>2000</c:v>
                </c:pt>
                <c:pt idx="396">
                  <c:v>2000</c:v>
                </c:pt>
                <c:pt idx="397">
                  <c:v>2000</c:v>
                </c:pt>
                <c:pt idx="398">
                  <c:v>2000</c:v>
                </c:pt>
                <c:pt idx="399">
                  <c:v>2000</c:v>
                </c:pt>
                <c:pt idx="400">
                  <c:v>2000</c:v>
                </c:pt>
                <c:pt idx="401">
                  <c:v>2000</c:v>
                </c:pt>
                <c:pt idx="402">
                  <c:v>2001</c:v>
                </c:pt>
                <c:pt idx="403">
                  <c:v>2001</c:v>
                </c:pt>
                <c:pt idx="404">
                  <c:v>2001</c:v>
                </c:pt>
                <c:pt idx="405">
                  <c:v>2001</c:v>
                </c:pt>
                <c:pt idx="406">
                  <c:v>2001</c:v>
                </c:pt>
                <c:pt idx="407">
                  <c:v>2001</c:v>
                </c:pt>
                <c:pt idx="408">
                  <c:v>2001</c:v>
                </c:pt>
                <c:pt idx="409">
                  <c:v>2001</c:v>
                </c:pt>
                <c:pt idx="410">
                  <c:v>2001</c:v>
                </c:pt>
                <c:pt idx="411">
                  <c:v>2001</c:v>
                </c:pt>
                <c:pt idx="412">
                  <c:v>2001</c:v>
                </c:pt>
                <c:pt idx="413">
                  <c:v>2001</c:v>
                </c:pt>
                <c:pt idx="414">
                  <c:v>2002</c:v>
                </c:pt>
                <c:pt idx="415">
                  <c:v>2002</c:v>
                </c:pt>
                <c:pt idx="416">
                  <c:v>2002</c:v>
                </c:pt>
                <c:pt idx="417">
                  <c:v>2002</c:v>
                </c:pt>
                <c:pt idx="418">
                  <c:v>2002</c:v>
                </c:pt>
                <c:pt idx="419">
                  <c:v>2002</c:v>
                </c:pt>
                <c:pt idx="420">
                  <c:v>2002</c:v>
                </c:pt>
                <c:pt idx="421">
                  <c:v>2002</c:v>
                </c:pt>
                <c:pt idx="422">
                  <c:v>2002</c:v>
                </c:pt>
                <c:pt idx="423">
                  <c:v>2002</c:v>
                </c:pt>
                <c:pt idx="424">
                  <c:v>2002</c:v>
                </c:pt>
                <c:pt idx="425">
                  <c:v>2002</c:v>
                </c:pt>
                <c:pt idx="426">
                  <c:v>2003</c:v>
                </c:pt>
                <c:pt idx="427">
                  <c:v>2003</c:v>
                </c:pt>
                <c:pt idx="428">
                  <c:v>2003</c:v>
                </c:pt>
                <c:pt idx="429">
                  <c:v>2003</c:v>
                </c:pt>
                <c:pt idx="430">
                  <c:v>2003</c:v>
                </c:pt>
                <c:pt idx="431">
                  <c:v>2003</c:v>
                </c:pt>
                <c:pt idx="432">
                  <c:v>2003</c:v>
                </c:pt>
                <c:pt idx="433">
                  <c:v>2003</c:v>
                </c:pt>
                <c:pt idx="434">
                  <c:v>2003</c:v>
                </c:pt>
                <c:pt idx="435">
                  <c:v>2003</c:v>
                </c:pt>
                <c:pt idx="436">
                  <c:v>2003</c:v>
                </c:pt>
                <c:pt idx="437">
                  <c:v>2003</c:v>
                </c:pt>
                <c:pt idx="438">
                  <c:v>2004</c:v>
                </c:pt>
                <c:pt idx="439">
                  <c:v>2004</c:v>
                </c:pt>
                <c:pt idx="440">
                  <c:v>2004</c:v>
                </c:pt>
                <c:pt idx="441">
                  <c:v>2004</c:v>
                </c:pt>
                <c:pt idx="442">
                  <c:v>2004</c:v>
                </c:pt>
                <c:pt idx="443">
                  <c:v>2004</c:v>
                </c:pt>
                <c:pt idx="444">
                  <c:v>2004</c:v>
                </c:pt>
                <c:pt idx="445">
                  <c:v>2004</c:v>
                </c:pt>
                <c:pt idx="446">
                  <c:v>2004</c:v>
                </c:pt>
                <c:pt idx="447">
                  <c:v>2004</c:v>
                </c:pt>
                <c:pt idx="448">
                  <c:v>2004</c:v>
                </c:pt>
                <c:pt idx="449">
                  <c:v>2004</c:v>
                </c:pt>
                <c:pt idx="450">
                  <c:v>2005</c:v>
                </c:pt>
                <c:pt idx="451">
                  <c:v>2005</c:v>
                </c:pt>
                <c:pt idx="452">
                  <c:v>2005</c:v>
                </c:pt>
                <c:pt idx="453">
                  <c:v>2005</c:v>
                </c:pt>
                <c:pt idx="454">
                  <c:v>2005</c:v>
                </c:pt>
                <c:pt idx="455">
                  <c:v>2005</c:v>
                </c:pt>
                <c:pt idx="456">
                  <c:v>2005</c:v>
                </c:pt>
                <c:pt idx="457">
                  <c:v>2005</c:v>
                </c:pt>
                <c:pt idx="458">
                  <c:v>2005</c:v>
                </c:pt>
                <c:pt idx="459">
                  <c:v>2005</c:v>
                </c:pt>
                <c:pt idx="460">
                  <c:v>2005</c:v>
                </c:pt>
                <c:pt idx="461">
                  <c:v>2005</c:v>
                </c:pt>
                <c:pt idx="462">
                  <c:v>2006</c:v>
                </c:pt>
                <c:pt idx="463">
                  <c:v>2006</c:v>
                </c:pt>
                <c:pt idx="464">
                  <c:v>2006</c:v>
                </c:pt>
                <c:pt idx="465">
                  <c:v>2006</c:v>
                </c:pt>
                <c:pt idx="466">
                  <c:v>2006</c:v>
                </c:pt>
                <c:pt idx="467">
                  <c:v>2006</c:v>
                </c:pt>
                <c:pt idx="468">
                  <c:v>2006</c:v>
                </c:pt>
                <c:pt idx="469">
                  <c:v>2006</c:v>
                </c:pt>
                <c:pt idx="470">
                  <c:v>2006</c:v>
                </c:pt>
                <c:pt idx="471">
                  <c:v>2006</c:v>
                </c:pt>
                <c:pt idx="472">
                  <c:v>2006</c:v>
                </c:pt>
                <c:pt idx="473">
                  <c:v>2007</c:v>
                </c:pt>
                <c:pt idx="474">
                  <c:v>2007</c:v>
                </c:pt>
                <c:pt idx="475">
                  <c:v>2007</c:v>
                </c:pt>
                <c:pt idx="476">
                  <c:v>2007</c:v>
                </c:pt>
                <c:pt idx="477">
                  <c:v>2007</c:v>
                </c:pt>
                <c:pt idx="478">
                  <c:v>2007</c:v>
                </c:pt>
                <c:pt idx="479">
                  <c:v>2007</c:v>
                </c:pt>
                <c:pt idx="480">
                  <c:v>2007</c:v>
                </c:pt>
                <c:pt idx="481">
                  <c:v>2007</c:v>
                </c:pt>
                <c:pt idx="482">
                  <c:v>2007</c:v>
                </c:pt>
                <c:pt idx="483">
                  <c:v>2007</c:v>
                </c:pt>
                <c:pt idx="484">
                  <c:v>2007</c:v>
                </c:pt>
                <c:pt idx="485">
                  <c:v>2008</c:v>
                </c:pt>
                <c:pt idx="486">
                  <c:v>2008</c:v>
                </c:pt>
                <c:pt idx="487">
                  <c:v>2008</c:v>
                </c:pt>
                <c:pt idx="488">
                  <c:v>2008</c:v>
                </c:pt>
                <c:pt idx="489">
                  <c:v>2008</c:v>
                </c:pt>
                <c:pt idx="490">
                  <c:v>2008</c:v>
                </c:pt>
                <c:pt idx="491">
                  <c:v>2008</c:v>
                </c:pt>
                <c:pt idx="492">
                  <c:v>2008</c:v>
                </c:pt>
                <c:pt idx="493">
                  <c:v>2008</c:v>
                </c:pt>
                <c:pt idx="494">
                  <c:v>2008</c:v>
                </c:pt>
                <c:pt idx="495">
                  <c:v>2008</c:v>
                </c:pt>
                <c:pt idx="496">
                  <c:v>2008</c:v>
                </c:pt>
                <c:pt idx="497">
                  <c:v>2009</c:v>
                </c:pt>
                <c:pt idx="498">
                  <c:v>2009</c:v>
                </c:pt>
                <c:pt idx="499">
                  <c:v>2009</c:v>
                </c:pt>
                <c:pt idx="500">
                  <c:v>2009</c:v>
                </c:pt>
                <c:pt idx="501">
                  <c:v>2009</c:v>
                </c:pt>
                <c:pt idx="502">
                  <c:v>2009</c:v>
                </c:pt>
                <c:pt idx="503">
                  <c:v>2009</c:v>
                </c:pt>
                <c:pt idx="504">
                  <c:v>2009</c:v>
                </c:pt>
                <c:pt idx="505">
                  <c:v>2009</c:v>
                </c:pt>
                <c:pt idx="506">
                  <c:v>2009</c:v>
                </c:pt>
                <c:pt idx="507">
                  <c:v>2009</c:v>
                </c:pt>
                <c:pt idx="508">
                  <c:v>2009</c:v>
                </c:pt>
                <c:pt idx="509">
                  <c:v>2010</c:v>
                </c:pt>
                <c:pt idx="510">
                  <c:v>2010</c:v>
                </c:pt>
                <c:pt idx="511">
                  <c:v>2010</c:v>
                </c:pt>
                <c:pt idx="512">
                  <c:v>2010</c:v>
                </c:pt>
                <c:pt idx="513">
                  <c:v>2010</c:v>
                </c:pt>
                <c:pt idx="514">
                  <c:v>2010</c:v>
                </c:pt>
                <c:pt idx="515">
                  <c:v>2010</c:v>
                </c:pt>
                <c:pt idx="516">
                  <c:v>2010</c:v>
                </c:pt>
                <c:pt idx="517">
                  <c:v>2010</c:v>
                </c:pt>
                <c:pt idx="518">
                  <c:v>2010</c:v>
                </c:pt>
                <c:pt idx="519">
                  <c:v>2010</c:v>
                </c:pt>
                <c:pt idx="520">
                  <c:v>2010</c:v>
                </c:pt>
                <c:pt idx="521">
                  <c:v>2011</c:v>
                </c:pt>
                <c:pt idx="522">
                  <c:v>2011</c:v>
                </c:pt>
                <c:pt idx="523">
                  <c:v>2011</c:v>
                </c:pt>
                <c:pt idx="524">
                  <c:v>2011</c:v>
                </c:pt>
                <c:pt idx="525">
                  <c:v>2011</c:v>
                </c:pt>
                <c:pt idx="526">
                  <c:v>2011</c:v>
                </c:pt>
                <c:pt idx="527">
                  <c:v>2011</c:v>
                </c:pt>
                <c:pt idx="528">
                  <c:v>2011</c:v>
                </c:pt>
                <c:pt idx="529">
                  <c:v>2011</c:v>
                </c:pt>
                <c:pt idx="530">
                  <c:v>2011</c:v>
                </c:pt>
                <c:pt idx="531">
                  <c:v>2011</c:v>
                </c:pt>
                <c:pt idx="532">
                  <c:v>2011</c:v>
                </c:pt>
                <c:pt idx="533">
                  <c:v>2012</c:v>
                </c:pt>
                <c:pt idx="534">
                  <c:v>2012</c:v>
                </c:pt>
                <c:pt idx="535">
                  <c:v>2012</c:v>
                </c:pt>
                <c:pt idx="536">
                  <c:v>2012</c:v>
                </c:pt>
                <c:pt idx="537">
                  <c:v>2012</c:v>
                </c:pt>
                <c:pt idx="538">
                  <c:v>2012</c:v>
                </c:pt>
                <c:pt idx="539">
                  <c:v>2012</c:v>
                </c:pt>
                <c:pt idx="540">
                  <c:v>2012</c:v>
                </c:pt>
                <c:pt idx="541">
                  <c:v>2012</c:v>
                </c:pt>
                <c:pt idx="542">
                  <c:v>2012</c:v>
                </c:pt>
                <c:pt idx="543">
                  <c:v>2012</c:v>
                </c:pt>
                <c:pt idx="544">
                  <c:v>2012</c:v>
                </c:pt>
                <c:pt idx="545">
                  <c:v>2013</c:v>
                </c:pt>
                <c:pt idx="546">
                  <c:v>2013</c:v>
                </c:pt>
                <c:pt idx="547">
                  <c:v>2013</c:v>
                </c:pt>
                <c:pt idx="548">
                  <c:v>2013</c:v>
                </c:pt>
                <c:pt idx="549">
                  <c:v>2013</c:v>
                </c:pt>
                <c:pt idx="550">
                  <c:v>2013</c:v>
                </c:pt>
                <c:pt idx="551">
                  <c:v>2013</c:v>
                </c:pt>
                <c:pt idx="552">
                  <c:v>2013</c:v>
                </c:pt>
                <c:pt idx="553">
                  <c:v>2013</c:v>
                </c:pt>
                <c:pt idx="554">
                  <c:v>2013</c:v>
                </c:pt>
                <c:pt idx="555">
                  <c:v>2013</c:v>
                </c:pt>
                <c:pt idx="556">
                  <c:v>2013</c:v>
                </c:pt>
                <c:pt idx="557">
                  <c:v>2014</c:v>
                </c:pt>
                <c:pt idx="558">
                  <c:v>2014</c:v>
                </c:pt>
                <c:pt idx="559">
                  <c:v>2014</c:v>
                </c:pt>
                <c:pt idx="560">
                  <c:v>2014</c:v>
                </c:pt>
                <c:pt idx="561">
                  <c:v>2014</c:v>
                </c:pt>
                <c:pt idx="562">
                  <c:v>2014</c:v>
                </c:pt>
                <c:pt idx="563">
                  <c:v>2014</c:v>
                </c:pt>
                <c:pt idx="564">
                  <c:v>2014</c:v>
                </c:pt>
                <c:pt idx="565">
                  <c:v>2014</c:v>
                </c:pt>
                <c:pt idx="566">
                  <c:v>2014</c:v>
                </c:pt>
                <c:pt idx="567">
                  <c:v>2014</c:v>
                </c:pt>
                <c:pt idx="568">
                  <c:v>2014</c:v>
                </c:pt>
                <c:pt idx="569">
                  <c:v>2015</c:v>
                </c:pt>
                <c:pt idx="570">
                  <c:v>2015</c:v>
                </c:pt>
                <c:pt idx="571">
                  <c:v>2015</c:v>
                </c:pt>
                <c:pt idx="572">
                  <c:v>2015</c:v>
                </c:pt>
                <c:pt idx="573">
                  <c:v>2015</c:v>
                </c:pt>
                <c:pt idx="574">
                  <c:v>2015</c:v>
                </c:pt>
                <c:pt idx="575">
                  <c:v>2015</c:v>
                </c:pt>
                <c:pt idx="576">
                  <c:v>2015</c:v>
                </c:pt>
                <c:pt idx="577">
                  <c:v>2015</c:v>
                </c:pt>
                <c:pt idx="578">
                  <c:v>2015</c:v>
                </c:pt>
                <c:pt idx="579">
                  <c:v>2015</c:v>
                </c:pt>
                <c:pt idx="580">
                  <c:v>2015</c:v>
                </c:pt>
                <c:pt idx="581">
                  <c:v>2016</c:v>
                </c:pt>
                <c:pt idx="582">
                  <c:v>2016</c:v>
                </c:pt>
                <c:pt idx="583">
                  <c:v>2016</c:v>
                </c:pt>
                <c:pt idx="584">
                  <c:v>2016</c:v>
                </c:pt>
                <c:pt idx="585">
                  <c:v>2016</c:v>
                </c:pt>
                <c:pt idx="586">
                  <c:v>2016</c:v>
                </c:pt>
                <c:pt idx="587">
                  <c:v>2016</c:v>
                </c:pt>
                <c:pt idx="588">
                  <c:v>2016</c:v>
                </c:pt>
                <c:pt idx="589">
                  <c:v>2016</c:v>
                </c:pt>
                <c:pt idx="590">
                  <c:v>2016</c:v>
                </c:pt>
                <c:pt idx="591">
                  <c:v>2016</c:v>
                </c:pt>
                <c:pt idx="592">
                  <c:v>2016</c:v>
                </c:pt>
                <c:pt idx="593">
                  <c:v>2017</c:v>
                </c:pt>
                <c:pt idx="594">
                  <c:v>2017</c:v>
                </c:pt>
                <c:pt idx="595">
                  <c:v>2017</c:v>
                </c:pt>
                <c:pt idx="596">
                  <c:v>2017</c:v>
                </c:pt>
                <c:pt idx="597">
                  <c:v>2017</c:v>
                </c:pt>
                <c:pt idx="598">
                  <c:v>2017</c:v>
                </c:pt>
                <c:pt idx="599">
                  <c:v>2017</c:v>
                </c:pt>
                <c:pt idx="600">
                  <c:v>2017</c:v>
                </c:pt>
                <c:pt idx="601">
                  <c:v>2017</c:v>
                </c:pt>
                <c:pt idx="602">
                  <c:v>2017</c:v>
                </c:pt>
                <c:pt idx="603">
                  <c:v>2017</c:v>
                </c:pt>
                <c:pt idx="604">
                  <c:v>2017</c:v>
                </c:pt>
                <c:pt idx="605">
                  <c:v>2018</c:v>
                </c:pt>
                <c:pt idx="606">
                  <c:v>2018</c:v>
                </c:pt>
                <c:pt idx="607">
                  <c:v>2018</c:v>
                </c:pt>
                <c:pt idx="608">
                  <c:v>2018</c:v>
                </c:pt>
                <c:pt idx="609">
                  <c:v>2018</c:v>
                </c:pt>
                <c:pt idx="610">
                  <c:v>2018</c:v>
                </c:pt>
                <c:pt idx="611">
                  <c:v>2018</c:v>
                </c:pt>
                <c:pt idx="612">
                  <c:v>2018</c:v>
                </c:pt>
                <c:pt idx="613">
                  <c:v>2018</c:v>
                </c:pt>
                <c:pt idx="614">
                  <c:v>2018</c:v>
                </c:pt>
              </c:numCache>
            </c:numRef>
          </c:cat>
          <c:val>
            <c:numRef>
              <c:f>'Sheet1 (2)'!$F$301:$F$915</c:f>
              <c:numCache>
                <c:formatCode>General</c:formatCode>
                <c:ptCount val="615"/>
                <c:pt idx="0">
                  <c:v>26.173000000000002</c:v>
                </c:pt>
                <c:pt idx="1">
                  <c:v>26.179000000000002</c:v>
                </c:pt>
                <c:pt idx="2">
                  <c:v>25.897000000000002</c:v>
                </c:pt>
                <c:pt idx="3">
                  <c:v>25.720000000000002</c:v>
                </c:pt>
                <c:pt idx="4">
                  <c:v>25.693000000000001</c:v>
                </c:pt>
                <c:pt idx="5">
                  <c:v>25.658000000000001</c:v>
                </c:pt>
                <c:pt idx="6">
                  <c:v>25.802000000000003</c:v>
                </c:pt>
                <c:pt idx="7">
                  <c:v>26.055000000000003</c:v>
                </c:pt>
                <c:pt idx="8">
                  <c:v>26.249000000000002</c:v>
                </c:pt>
                <c:pt idx="9">
                  <c:v>26.786000000000001</c:v>
                </c:pt>
                <c:pt idx="10">
                  <c:v>26.389000000000003</c:v>
                </c:pt>
                <c:pt idx="11">
                  <c:v>26.503000000000004</c:v>
                </c:pt>
                <c:pt idx="12">
                  <c:v>26.315000000000001</c:v>
                </c:pt>
                <c:pt idx="13">
                  <c:v>26.116000000000003</c:v>
                </c:pt>
                <c:pt idx="14">
                  <c:v>25.804000000000002</c:v>
                </c:pt>
                <c:pt idx="15">
                  <c:v>25.801000000000002</c:v>
                </c:pt>
                <c:pt idx="16">
                  <c:v>25.648000000000003</c:v>
                </c:pt>
                <c:pt idx="17">
                  <c:v>25.605000000000004</c:v>
                </c:pt>
                <c:pt idx="18">
                  <c:v>25.746000000000002</c:v>
                </c:pt>
                <c:pt idx="19">
                  <c:v>26.074000000000002</c:v>
                </c:pt>
                <c:pt idx="20">
                  <c:v>26.949000000000002</c:v>
                </c:pt>
                <c:pt idx="21">
                  <c:v>26.722000000000001</c:v>
                </c:pt>
                <c:pt idx="22">
                  <c:v>26.181000000000004</c:v>
                </c:pt>
                <c:pt idx="23">
                  <c:v>25.842000000000002</c:v>
                </c:pt>
                <c:pt idx="24">
                  <c:v>25.631000000000004</c:v>
                </c:pt>
                <c:pt idx="25">
                  <c:v>25.499000000000002</c:v>
                </c:pt>
                <c:pt idx="26">
                  <c:v>25.831000000000003</c:v>
                </c:pt>
                <c:pt idx="27">
                  <c:v>26.024000000000001</c:v>
                </c:pt>
                <c:pt idx="28">
                  <c:v>26.427000000000003</c:v>
                </c:pt>
                <c:pt idx="29">
                  <c:v>26.937000000000001</c:v>
                </c:pt>
                <c:pt idx="30">
                  <c:v>26.795000000000002</c:v>
                </c:pt>
                <c:pt idx="31">
                  <c:v>26.564000000000004</c:v>
                </c:pt>
                <c:pt idx="32">
                  <c:v>26.552000000000003</c:v>
                </c:pt>
                <c:pt idx="33">
                  <c:v>26.115000000000002</c:v>
                </c:pt>
                <c:pt idx="34">
                  <c:v>26.179000000000002</c:v>
                </c:pt>
                <c:pt idx="35">
                  <c:v>25.765000000000004</c:v>
                </c:pt>
                <c:pt idx="36">
                  <c:v>25.695000000000004</c:v>
                </c:pt>
                <c:pt idx="37">
                  <c:v>25.884000000000004</c:v>
                </c:pt>
                <c:pt idx="38">
                  <c:v>26.03</c:v>
                </c:pt>
                <c:pt idx="39">
                  <c:v>26.365000000000002</c:v>
                </c:pt>
                <c:pt idx="40">
                  <c:v>26.767000000000003</c:v>
                </c:pt>
                <c:pt idx="41">
                  <c:v>26.409000000000002</c:v>
                </c:pt>
                <c:pt idx="42">
                  <c:v>26.384000000000004</c:v>
                </c:pt>
                <c:pt idx="43">
                  <c:v>26.19</c:v>
                </c:pt>
                <c:pt idx="44">
                  <c:v>25.975000000000001</c:v>
                </c:pt>
                <c:pt idx="45">
                  <c:v>25.849000000000004</c:v>
                </c:pt>
                <c:pt idx="46">
                  <c:v>25.633000000000003</c:v>
                </c:pt>
                <c:pt idx="47">
                  <c:v>25.799000000000003</c:v>
                </c:pt>
                <c:pt idx="48">
                  <c:v>25.935000000000002</c:v>
                </c:pt>
                <c:pt idx="49">
                  <c:v>26.029000000000003</c:v>
                </c:pt>
                <c:pt idx="50">
                  <c:v>26.518000000000001</c:v>
                </c:pt>
                <c:pt idx="51">
                  <c:v>26.993000000000002</c:v>
                </c:pt>
                <c:pt idx="52">
                  <c:v>26.730000000000004</c:v>
                </c:pt>
                <c:pt idx="53">
                  <c:v>26.363000000000003</c:v>
                </c:pt>
                <c:pt idx="54">
                  <c:v>26.528000000000002</c:v>
                </c:pt>
                <c:pt idx="55">
                  <c:v>26.228000000000002</c:v>
                </c:pt>
                <c:pt idx="56">
                  <c:v>25.883000000000003</c:v>
                </c:pt>
                <c:pt idx="57">
                  <c:v>25.675000000000004</c:v>
                </c:pt>
                <c:pt idx="58">
                  <c:v>25.674000000000003</c:v>
                </c:pt>
                <c:pt idx="59">
                  <c:v>25.765000000000004</c:v>
                </c:pt>
                <c:pt idx="60">
                  <c:v>25.921000000000003</c:v>
                </c:pt>
                <c:pt idx="61">
                  <c:v>26.203000000000003</c:v>
                </c:pt>
                <c:pt idx="62">
                  <c:v>26.948000000000004</c:v>
                </c:pt>
                <c:pt idx="63">
                  <c:v>27.103000000000002</c:v>
                </c:pt>
                <c:pt idx="64">
                  <c:v>26.723000000000003</c:v>
                </c:pt>
                <c:pt idx="65">
                  <c:v>26.168000000000003</c:v>
                </c:pt>
                <c:pt idx="66">
                  <c:v>26.060000000000002</c:v>
                </c:pt>
                <c:pt idx="67">
                  <c:v>25.94</c:v>
                </c:pt>
                <c:pt idx="68">
                  <c:v>25.662000000000003</c:v>
                </c:pt>
                <c:pt idx="69">
                  <c:v>25.811000000000003</c:v>
                </c:pt>
                <c:pt idx="70">
                  <c:v>25.989000000000004</c:v>
                </c:pt>
                <c:pt idx="71">
                  <c:v>26.722000000000001</c:v>
                </c:pt>
                <c:pt idx="72">
                  <c:v>27.270000000000003</c:v>
                </c:pt>
                <c:pt idx="73">
                  <c:v>27.469000000000001</c:v>
                </c:pt>
                <c:pt idx="74">
                  <c:v>27.392000000000003</c:v>
                </c:pt>
                <c:pt idx="75">
                  <c:v>27.867000000000004</c:v>
                </c:pt>
                <c:pt idx="76">
                  <c:v>26.795000000000002</c:v>
                </c:pt>
                <c:pt idx="77">
                  <c:v>26.366000000000003</c:v>
                </c:pt>
                <c:pt idx="78">
                  <c:v>26.153000000000002</c:v>
                </c:pt>
                <c:pt idx="79">
                  <c:v>26.032000000000004</c:v>
                </c:pt>
                <c:pt idx="80">
                  <c:v>25.762000000000004</c:v>
                </c:pt>
                <c:pt idx="81">
                  <c:v>25.809000000000001</c:v>
                </c:pt>
                <c:pt idx="82">
                  <c:v>25.825000000000003</c:v>
                </c:pt>
                <c:pt idx="83">
                  <c:v>25.980000000000004</c:v>
                </c:pt>
                <c:pt idx="84">
                  <c:v>26.386000000000003</c:v>
                </c:pt>
                <c:pt idx="85">
                  <c:v>26.372000000000003</c:v>
                </c:pt>
                <c:pt idx="86">
                  <c:v>26.167000000000002</c:v>
                </c:pt>
                <c:pt idx="87">
                  <c:v>26.026000000000003</c:v>
                </c:pt>
                <c:pt idx="88">
                  <c:v>25.918000000000003</c:v>
                </c:pt>
                <c:pt idx="89">
                  <c:v>25.802000000000003</c:v>
                </c:pt>
                <c:pt idx="90">
                  <c:v>25.618000000000002</c:v>
                </c:pt>
                <c:pt idx="91">
                  <c:v>25.623000000000001</c:v>
                </c:pt>
                <c:pt idx="92">
                  <c:v>25.771000000000001</c:v>
                </c:pt>
                <c:pt idx="93">
                  <c:v>26.520000000000003</c:v>
                </c:pt>
                <c:pt idx="94">
                  <c:v>27.497000000000003</c:v>
                </c:pt>
                <c:pt idx="95">
                  <c:v>27.244000000000003</c:v>
                </c:pt>
                <c:pt idx="96">
                  <c:v>27.138000000000002</c:v>
                </c:pt>
                <c:pt idx="97">
                  <c:v>27.139000000000003</c:v>
                </c:pt>
                <c:pt idx="98">
                  <c:v>26.665000000000003</c:v>
                </c:pt>
                <c:pt idx="99">
                  <c:v>26.293000000000003</c:v>
                </c:pt>
                <c:pt idx="100">
                  <c:v>26.185000000000002</c:v>
                </c:pt>
                <c:pt idx="101">
                  <c:v>25.957000000000001</c:v>
                </c:pt>
                <c:pt idx="102">
                  <c:v>25.824000000000002</c:v>
                </c:pt>
                <c:pt idx="103">
                  <c:v>25.729000000000003</c:v>
                </c:pt>
                <c:pt idx="104">
                  <c:v>25.695000000000004</c:v>
                </c:pt>
                <c:pt idx="105">
                  <c:v>26.134000000000004</c:v>
                </c:pt>
                <c:pt idx="106">
                  <c:v>26.645000000000003</c:v>
                </c:pt>
                <c:pt idx="107">
                  <c:v>27.368000000000002</c:v>
                </c:pt>
                <c:pt idx="108">
                  <c:v>26.944000000000003</c:v>
                </c:pt>
                <c:pt idx="109">
                  <c:v>26.902000000000001</c:v>
                </c:pt>
                <c:pt idx="110">
                  <c:v>26.481000000000002</c:v>
                </c:pt>
                <c:pt idx="111">
                  <c:v>26.335000000000001</c:v>
                </c:pt>
                <c:pt idx="112">
                  <c:v>25.936000000000003</c:v>
                </c:pt>
                <c:pt idx="113">
                  <c:v>25.856000000000002</c:v>
                </c:pt>
                <c:pt idx="114">
                  <c:v>25.734000000000002</c:v>
                </c:pt>
                <c:pt idx="115">
                  <c:v>25.831000000000003</c:v>
                </c:pt>
                <c:pt idx="116">
                  <c:v>26.022000000000002</c:v>
                </c:pt>
                <c:pt idx="117">
                  <c:v>27.253000000000004</c:v>
                </c:pt>
                <c:pt idx="118">
                  <c:v>28.112000000000002</c:v>
                </c:pt>
                <c:pt idx="119">
                  <c:v>27.325000000000003</c:v>
                </c:pt>
                <c:pt idx="120">
                  <c:v>26.721000000000004</c:v>
                </c:pt>
                <c:pt idx="121">
                  <c:v>26.658000000000001</c:v>
                </c:pt>
                <c:pt idx="122">
                  <c:v>26.464000000000002</c:v>
                </c:pt>
                <c:pt idx="123">
                  <c:v>26.106000000000002</c:v>
                </c:pt>
                <c:pt idx="124">
                  <c:v>25.859000000000002</c:v>
                </c:pt>
                <c:pt idx="125">
                  <c:v>25.787000000000003</c:v>
                </c:pt>
                <c:pt idx="126">
                  <c:v>25.869000000000003</c:v>
                </c:pt>
                <c:pt idx="127">
                  <c:v>25.846000000000004</c:v>
                </c:pt>
                <c:pt idx="128">
                  <c:v>25.718000000000004</c:v>
                </c:pt>
                <c:pt idx="129">
                  <c:v>25.861000000000004</c:v>
                </c:pt>
                <c:pt idx="130">
                  <c:v>26.03</c:v>
                </c:pt>
                <c:pt idx="131">
                  <c:v>26.253000000000004</c:v>
                </c:pt>
                <c:pt idx="132">
                  <c:v>26.013000000000002</c:v>
                </c:pt>
                <c:pt idx="133">
                  <c:v>26.458000000000002</c:v>
                </c:pt>
                <c:pt idx="134">
                  <c:v>26.019000000000002</c:v>
                </c:pt>
                <c:pt idx="135">
                  <c:v>25.660000000000004</c:v>
                </c:pt>
                <c:pt idx="136">
                  <c:v>25.525000000000002</c:v>
                </c:pt>
                <c:pt idx="137">
                  <c:v>25.789000000000001</c:v>
                </c:pt>
                <c:pt idx="138">
                  <c:v>25.881000000000004</c:v>
                </c:pt>
                <c:pt idx="139">
                  <c:v>26.457000000000001</c:v>
                </c:pt>
                <c:pt idx="140">
                  <c:v>27.485000000000003</c:v>
                </c:pt>
                <c:pt idx="141">
                  <c:v>26.78</c:v>
                </c:pt>
                <c:pt idx="142">
                  <c:v>26.633000000000003</c:v>
                </c:pt>
                <c:pt idx="143">
                  <c:v>26.421000000000003</c:v>
                </c:pt>
                <c:pt idx="144">
                  <c:v>26.555000000000003</c:v>
                </c:pt>
                <c:pt idx="145">
                  <c:v>26.44</c:v>
                </c:pt>
                <c:pt idx="146">
                  <c:v>25.881000000000004</c:v>
                </c:pt>
                <c:pt idx="147">
                  <c:v>25.672000000000004</c:v>
                </c:pt>
                <c:pt idx="148">
                  <c:v>25.578000000000003</c:v>
                </c:pt>
                <c:pt idx="149">
                  <c:v>25.966000000000001</c:v>
                </c:pt>
                <c:pt idx="150">
                  <c:v>25.971000000000004</c:v>
                </c:pt>
                <c:pt idx="151">
                  <c:v>26.401000000000003</c:v>
                </c:pt>
                <c:pt idx="152">
                  <c:v>26.78</c:v>
                </c:pt>
                <c:pt idx="153">
                  <c:v>26.293000000000003</c:v>
                </c:pt>
                <c:pt idx="154">
                  <c:v>26.946000000000002</c:v>
                </c:pt>
                <c:pt idx="155">
                  <c:v>26.633000000000003</c:v>
                </c:pt>
                <c:pt idx="156">
                  <c:v>26.233000000000004</c:v>
                </c:pt>
                <c:pt idx="157">
                  <c:v>26.005000000000003</c:v>
                </c:pt>
                <c:pt idx="158">
                  <c:v>25.745000000000005</c:v>
                </c:pt>
                <c:pt idx="159">
                  <c:v>25.633000000000003</c:v>
                </c:pt>
                <c:pt idx="160">
                  <c:v>25.426000000000002</c:v>
                </c:pt>
                <c:pt idx="161">
                  <c:v>25.512000000000004</c:v>
                </c:pt>
                <c:pt idx="162">
                  <c:v>25.505000000000003</c:v>
                </c:pt>
                <c:pt idx="163">
                  <c:v>25.726000000000003</c:v>
                </c:pt>
                <c:pt idx="164">
                  <c:v>27.258000000000003</c:v>
                </c:pt>
                <c:pt idx="165">
                  <c:v>27.056000000000004</c:v>
                </c:pt>
                <c:pt idx="166">
                  <c:v>26.610000000000003</c:v>
                </c:pt>
                <c:pt idx="167">
                  <c:v>26.886000000000003</c:v>
                </c:pt>
                <c:pt idx="168">
                  <c:v>26.590000000000003</c:v>
                </c:pt>
                <c:pt idx="169">
                  <c:v>26.080000000000002</c:v>
                </c:pt>
                <c:pt idx="170">
                  <c:v>26.034000000000002</c:v>
                </c:pt>
                <c:pt idx="171">
                  <c:v>25.777000000000001</c:v>
                </c:pt>
                <c:pt idx="172">
                  <c:v>25.555000000000003</c:v>
                </c:pt>
                <c:pt idx="173">
                  <c:v>25.613000000000003</c:v>
                </c:pt>
                <c:pt idx="174">
                  <c:v>25.607000000000003</c:v>
                </c:pt>
                <c:pt idx="175">
                  <c:v>26.414000000000001</c:v>
                </c:pt>
                <c:pt idx="176">
                  <c:v>27.133000000000003</c:v>
                </c:pt>
                <c:pt idx="177">
                  <c:v>26.718000000000004</c:v>
                </c:pt>
                <c:pt idx="178">
                  <c:v>26.469000000000001</c:v>
                </c:pt>
                <c:pt idx="179">
                  <c:v>26.306000000000004</c:v>
                </c:pt>
                <c:pt idx="180">
                  <c:v>26.222000000000001</c:v>
                </c:pt>
                <c:pt idx="181">
                  <c:v>26.009000000000004</c:v>
                </c:pt>
                <c:pt idx="182">
                  <c:v>25.709000000000003</c:v>
                </c:pt>
                <c:pt idx="183">
                  <c:v>25.580000000000002</c:v>
                </c:pt>
                <c:pt idx="184">
                  <c:v>26.363000000000003</c:v>
                </c:pt>
                <c:pt idx="185">
                  <c:v>26.340000000000003</c:v>
                </c:pt>
                <c:pt idx="186">
                  <c:v>27.086000000000002</c:v>
                </c:pt>
                <c:pt idx="187">
                  <c:v>27.178000000000004</c:v>
                </c:pt>
                <c:pt idx="188">
                  <c:v>27.85</c:v>
                </c:pt>
                <c:pt idx="189">
                  <c:v>26.050000000000004</c:v>
                </c:pt>
                <c:pt idx="190">
                  <c:v>25.715000000000003</c:v>
                </c:pt>
                <c:pt idx="191">
                  <c:v>25.635000000000002</c:v>
                </c:pt>
                <c:pt idx="192">
                  <c:v>25.51</c:v>
                </c:pt>
                <c:pt idx="193">
                  <c:v>25.540000000000003</c:v>
                </c:pt>
                <c:pt idx="194">
                  <c:v>25.774000000000001</c:v>
                </c:pt>
                <c:pt idx="195">
                  <c:v>26.178000000000004</c:v>
                </c:pt>
                <c:pt idx="196">
                  <c:v>27.139000000000003</c:v>
                </c:pt>
                <c:pt idx="197">
                  <c:v>27.496000000000002</c:v>
                </c:pt>
                <c:pt idx="198">
                  <c:v>26.743000000000002</c:v>
                </c:pt>
                <c:pt idx="199">
                  <c:v>26.775000000000002</c:v>
                </c:pt>
                <c:pt idx="200">
                  <c:v>26.416000000000004</c:v>
                </c:pt>
                <c:pt idx="201">
                  <c:v>25.976000000000003</c:v>
                </c:pt>
                <c:pt idx="202">
                  <c:v>25.813000000000002</c:v>
                </c:pt>
                <c:pt idx="203">
                  <c:v>25.858000000000004</c:v>
                </c:pt>
                <c:pt idx="204">
                  <c:v>25.736000000000004</c:v>
                </c:pt>
                <c:pt idx="205">
                  <c:v>25.85</c:v>
                </c:pt>
                <c:pt idx="206">
                  <c:v>25.692000000000004</c:v>
                </c:pt>
                <c:pt idx="207">
                  <c:v>26.830000000000002</c:v>
                </c:pt>
                <c:pt idx="208">
                  <c:v>27.001000000000001</c:v>
                </c:pt>
                <c:pt idx="209">
                  <c:v>26.730000000000004</c:v>
                </c:pt>
                <c:pt idx="210">
                  <c:v>26.625000000000004</c:v>
                </c:pt>
                <c:pt idx="211">
                  <c:v>26.6</c:v>
                </c:pt>
                <c:pt idx="212">
                  <c:v>26.372000000000003</c:v>
                </c:pt>
                <c:pt idx="213">
                  <c:v>26.265000000000004</c:v>
                </c:pt>
                <c:pt idx="214">
                  <c:v>25.879000000000001</c:v>
                </c:pt>
                <c:pt idx="215">
                  <c:v>25.477000000000004</c:v>
                </c:pt>
                <c:pt idx="216">
                  <c:v>25.330000000000002</c:v>
                </c:pt>
                <c:pt idx="217">
                  <c:v>25.464000000000002</c:v>
                </c:pt>
                <c:pt idx="218">
                  <c:v>26.275000000000002</c:v>
                </c:pt>
                <c:pt idx="219">
                  <c:v>26.233000000000004</c:v>
                </c:pt>
                <c:pt idx="220">
                  <c:v>26.268000000000001</c:v>
                </c:pt>
                <c:pt idx="221">
                  <c:v>26.126000000000001</c:v>
                </c:pt>
                <c:pt idx="222">
                  <c:v>26.166000000000004</c:v>
                </c:pt>
                <c:pt idx="223">
                  <c:v>25.571000000000002</c:v>
                </c:pt>
                <c:pt idx="224">
                  <c:v>25.272000000000002</c:v>
                </c:pt>
                <c:pt idx="225">
                  <c:v>26.875000000000004</c:v>
                </c:pt>
                <c:pt idx="226">
                  <c:v>26.792000000000002</c:v>
                </c:pt>
                <c:pt idx="227">
                  <c:v>26.478000000000002</c:v>
                </c:pt>
                <c:pt idx="228">
                  <c:v>26.230000000000004</c:v>
                </c:pt>
                <c:pt idx="229">
                  <c:v>26.291000000000004</c:v>
                </c:pt>
                <c:pt idx="230">
                  <c:v>25.819000000000003</c:v>
                </c:pt>
                <c:pt idx="231">
                  <c:v>25.556000000000004</c:v>
                </c:pt>
                <c:pt idx="232">
                  <c:v>25.331000000000003</c:v>
                </c:pt>
                <c:pt idx="233">
                  <c:v>25.252000000000002</c:v>
                </c:pt>
                <c:pt idx="234">
                  <c:v>25.539000000000001</c:v>
                </c:pt>
                <c:pt idx="235">
                  <c:v>26.725000000000001</c:v>
                </c:pt>
                <c:pt idx="236">
                  <c:v>26.905000000000001</c:v>
                </c:pt>
                <c:pt idx="237">
                  <c:v>26.772000000000002</c:v>
                </c:pt>
                <c:pt idx="238">
                  <c:v>26.908000000000001</c:v>
                </c:pt>
                <c:pt idx="239">
                  <c:v>26.859000000000002</c:v>
                </c:pt>
                <c:pt idx="240">
                  <c:v>26.282000000000004</c:v>
                </c:pt>
                <c:pt idx="241">
                  <c:v>25.997000000000003</c:v>
                </c:pt>
                <c:pt idx="242">
                  <c:v>25.714000000000002</c:v>
                </c:pt>
                <c:pt idx="243">
                  <c:v>25.415000000000003</c:v>
                </c:pt>
                <c:pt idx="244">
                  <c:v>25.244000000000003</c:v>
                </c:pt>
                <c:pt idx="245">
                  <c:v>25.225000000000001</c:v>
                </c:pt>
                <c:pt idx="246">
                  <c:v>25.180000000000003</c:v>
                </c:pt>
                <c:pt idx="247">
                  <c:v>25.340000000000003</c:v>
                </c:pt>
                <c:pt idx="248">
                  <c:v>26.232000000000003</c:v>
                </c:pt>
                <c:pt idx="249">
                  <c:v>26.238000000000003</c:v>
                </c:pt>
                <c:pt idx="250">
                  <c:v>26.232000000000003</c:v>
                </c:pt>
                <c:pt idx="251">
                  <c:v>26.189000000000004</c:v>
                </c:pt>
                <c:pt idx="252">
                  <c:v>26.824000000000002</c:v>
                </c:pt>
                <c:pt idx="253">
                  <c:v>26.167000000000002</c:v>
                </c:pt>
                <c:pt idx="254">
                  <c:v>26.183000000000003</c:v>
                </c:pt>
                <c:pt idx="255">
                  <c:v>25.723000000000003</c:v>
                </c:pt>
                <c:pt idx="256">
                  <c:v>25.357000000000003</c:v>
                </c:pt>
                <c:pt idx="257">
                  <c:v>25.273000000000003</c:v>
                </c:pt>
                <c:pt idx="258">
                  <c:v>25.574000000000002</c:v>
                </c:pt>
                <c:pt idx="259">
                  <c:v>26.657000000000004</c:v>
                </c:pt>
                <c:pt idx="260">
                  <c:v>26.648000000000003</c:v>
                </c:pt>
                <c:pt idx="261">
                  <c:v>27.020000000000003</c:v>
                </c:pt>
                <c:pt idx="262">
                  <c:v>26.452000000000002</c:v>
                </c:pt>
                <c:pt idx="263">
                  <c:v>26.910000000000004</c:v>
                </c:pt>
                <c:pt idx="264">
                  <c:v>26.751000000000001</c:v>
                </c:pt>
                <c:pt idx="265">
                  <c:v>25.948000000000004</c:v>
                </c:pt>
                <c:pt idx="266">
                  <c:v>25.813000000000002</c:v>
                </c:pt>
                <c:pt idx="267">
                  <c:v>25.578000000000003</c:v>
                </c:pt>
                <c:pt idx="268">
                  <c:v>25.321000000000002</c:v>
                </c:pt>
                <c:pt idx="269">
                  <c:v>25.217000000000002</c:v>
                </c:pt>
                <c:pt idx="270">
                  <c:v>25.325000000000003</c:v>
                </c:pt>
                <c:pt idx="271">
                  <c:v>26.116000000000003</c:v>
                </c:pt>
                <c:pt idx="272">
                  <c:v>26.829000000000004</c:v>
                </c:pt>
                <c:pt idx="273">
                  <c:v>27.282000000000004</c:v>
                </c:pt>
                <c:pt idx="274">
                  <c:v>27.222000000000001</c:v>
                </c:pt>
                <c:pt idx="275">
                  <c:v>26.790000000000003</c:v>
                </c:pt>
                <c:pt idx="276">
                  <c:v>26.199000000000002</c:v>
                </c:pt>
                <c:pt idx="277">
                  <c:v>26.126000000000001</c:v>
                </c:pt>
                <c:pt idx="278">
                  <c:v>26.635000000000002</c:v>
                </c:pt>
                <c:pt idx="279">
                  <c:v>25.962000000000003</c:v>
                </c:pt>
                <c:pt idx="280">
                  <c:v>25.480000000000004</c:v>
                </c:pt>
                <c:pt idx="281">
                  <c:v>25.400000000000002</c:v>
                </c:pt>
                <c:pt idx="282">
                  <c:v>25.734000000000002</c:v>
                </c:pt>
                <c:pt idx="283">
                  <c:v>27.360000000000003</c:v>
                </c:pt>
                <c:pt idx="284">
                  <c:v>27.342000000000002</c:v>
                </c:pt>
                <c:pt idx="285">
                  <c:v>27.064000000000004</c:v>
                </c:pt>
                <c:pt idx="286">
                  <c:v>27.033000000000001</c:v>
                </c:pt>
                <c:pt idx="287">
                  <c:v>27.098000000000003</c:v>
                </c:pt>
                <c:pt idx="288">
                  <c:v>27.062000000000001</c:v>
                </c:pt>
                <c:pt idx="289">
                  <c:v>26.245000000000005</c:v>
                </c:pt>
                <c:pt idx="290">
                  <c:v>26.045000000000002</c:v>
                </c:pt>
                <c:pt idx="291">
                  <c:v>25.722000000000001</c:v>
                </c:pt>
                <c:pt idx="292">
                  <c:v>25.492000000000004</c:v>
                </c:pt>
                <c:pt idx="293">
                  <c:v>25.405000000000001</c:v>
                </c:pt>
                <c:pt idx="294">
                  <c:v>25.304000000000002</c:v>
                </c:pt>
                <c:pt idx="295">
                  <c:v>25.804000000000002</c:v>
                </c:pt>
                <c:pt idx="296">
                  <c:v>26.549000000000003</c:v>
                </c:pt>
                <c:pt idx="297">
                  <c:v>26.410000000000004</c:v>
                </c:pt>
                <c:pt idx="298">
                  <c:v>27.081000000000003</c:v>
                </c:pt>
                <c:pt idx="299">
                  <c:v>26.311000000000003</c:v>
                </c:pt>
                <c:pt idx="300">
                  <c:v>26.161000000000001</c:v>
                </c:pt>
                <c:pt idx="301">
                  <c:v>26.022000000000002</c:v>
                </c:pt>
                <c:pt idx="302">
                  <c:v>25.578000000000003</c:v>
                </c:pt>
                <c:pt idx="303">
                  <c:v>25.523000000000003</c:v>
                </c:pt>
                <c:pt idx="304">
                  <c:v>25.273000000000003</c:v>
                </c:pt>
                <c:pt idx="305">
                  <c:v>25.138000000000002</c:v>
                </c:pt>
                <c:pt idx="306">
                  <c:v>25.240000000000002</c:v>
                </c:pt>
                <c:pt idx="307">
                  <c:v>25.969000000000001</c:v>
                </c:pt>
                <c:pt idx="308">
                  <c:v>26.665000000000003</c:v>
                </c:pt>
                <c:pt idx="309">
                  <c:v>26.328000000000003</c:v>
                </c:pt>
                <c:pt idx="310">
                  <c:v>26.176000000000002</c:v>
                </c:pt>
                <c:pt idx="311">
                  <c:v>26.088000000000001</c:v>
                </c:pt>
                <c:pt idx="312">
                  <c:v>26.618000000000002</c:v>
                </c:pt>
                <c:pt idx="313">
                  <c:v>26.563000000000002</c:v>
                </c:pt>
                <c:pt idx="314">
                  <c:v>26.473000000000003</c:v>
                </c:pt>
                <c:pt idx="315">
                  <c:v>26.087000000000003</c:v>
                </c:pt>
                <c:pt idx="316">
                  <c:v>25.832000000000004</c:v>
                </c:pt>
                <c:pt idx="317">
                  <c:v>25.471000000000004</c:v>
                </c:pt>
                <c:pt idx="318">
                  <c:v>25.413000000000004</c:v>
                </c:pt>
                <c:pt idx="319">
                  <c:v>25.497000000000003</c:v>
                </c:pt>
                <c:pt idx="320">
                  <c:v>26.228000000000002</c:v>
                </c:pt>
                <c:pt idx="321">
                  <c:v>26.269000000000002</c:v>
                </c:pt>
                <c:pt idx="322">
                  <c:v>26.329000000000004</c:v>
                </c:pt>
                <c:pt idx="323">
                  <c:v>26.807000000000002</c:v>
                </c:pt>
                <c:pt idx="324">
                  <c:v>26.474000000000004</c:v>
                </c:pt>
                <c:pt idx="325">
                  <c:v>25.958000000000002</c:v>
                </c:pt>
                <c:pt idx="326">
                  <c:v>25.752000000000002</c:v>
                </c:pt>
                <c:pt idx="327">
                  <c:v>25.246000000000002</c:v>
                </c:pt>
                <c:pt idx="328">
                  <c:v>26.076000000000004</c:v>
                </c:pt>
                <c:pt idx="329">
                  <c:v>27.197000000000003</c:v>
                </c:pt>
                <c:pt idx="330">
                  <c:v>26.816000000000003</c:v>
                </c:pt>
                <c:pt idx="331">
                  <c:v>27.069000000000003</c:v>
                </c:pt>
                <c:pt idx="332">
                  <c:v>26.854000000000003</c:v>
                </c:pt>
                <c:pt idx="333">
                  <c:v>26.405000000000001</c:v>
                </c:pt>
                <c:pt idx="334">
                  <c:v>26.086000000000002</c:v>
                </c:pt>
                <c:pt idx="335">
                  <c:v>25.783000000000001</c:v>
                </c:pt>
                <c:pt idx="336">
                  <c:v>25.525000000000002</c:v>
                </c:pt>
                <c:pt idx="337">
                  <c:v>25.376000000000001</c:v>
                </c:pt>
                <c:pt idx="338">
                  <c:v>25.352000000000004</c:v>
                </c:pt>
                <c:pt idx="339">
                  <c:v>25.825000000000003</c:v>
                </c:pt>
                <c:pt idx="340">
                  <c:v>26.777000000000001</c:v>
                </c:pt>
                <c:pt idx="341">
                  <c:v>27.963000000000001</c:v>
                </c:pt>
                <c:pt idx="342">
                  <c:v>27.451000000000004</c:v>
                </c:pt>
                <c:pt idx="343">
                  <c:v>27.966000000000001</c:v>
                </c:pt>
                <c:pt idx="344">
                  <c:v>26.644000000000002</c:v>
                </c:pt>
                <c:pt idx="345">
                  <c:v>26.698000000000004</c:v>
                </c:pt>
                <c:pt idx="346">
                  <c:v>26.987000000000002</c:v>
                </c:pt>
                <c:pt idx="347">
                  <c:v>26.309000000000005</c:v>
                </c:pt>
                <c:pt idx="348">
                  <c:v>25.793000000000003</c:v>
                </c:pt>
                <c:pt idx="349">
                  <c:v>25.516000000000002</c:v>
                </c:pt>
                <c:pt idx="350">
                  <c:v>25.461000000000002</c:v>
                </c:pt>
                <c:pt idx="351">
                  <c:v>25.977</c:v>
                </c:pt>
                <c:pt idx="352">
                  <c:v>26.905000000000001</c:v>
                </c:pt>
                <c:pt idx="353">
                  <c:v>27.786000000000001</c:v>
                </c:pt>
                <c:pt idx="354">
                  <c:v>28.655000000000001</c:v>
                </c:pt>
                <c:pt idx="355">
                  <c:v>27.222000000000001</c:v>
                </c:pt>
                <c:pt idx="356">
                  <c:v>27.803000000000001</c:v>
                </c:pt>
                <c:pt idx="357">
                  <c:v>26.971</c:v>
                </c:pt>
                <c:pt idx="358">
                  <c:v>26.904</c:v>
                </c:pt>
                <c:pt idx="359">
                  <c:v>26.536000000000001</c:v>
                </c:pt>
                <c:pt idx="360">
                  <c:v>26.5</c:v>
                </c:pt>
                <c:pt idx="361">
                  <c:v>25.908999999999999</c:v>
                </c:pt>
                <c:pt idx="362">
                  <c:v>25.893000000000001</c:v>
                </c:pt>
                <c:pt idx="363">
                  <c:v>26.323</c:v>
                </c:pt>
                <c:pt idx="364">
                  <c:v>26.738</c:v>
                </c:pt>
                <c:pt idx="365">
                  <c:v>26.748000000000001</c:v>
                </c:pt>
                <c:pt idx="366">
                  <c:v>27.506</c:v>
                </c:pt>
                <c:pt idx="367">
                  <c:v>26.920999999999999</c:v>
                </c:pt>
                <c:pt idx="368">
                  <c:v>26.88</c:v>
                </c:pt>
                <c:pt idx="369">
                  <c:v>26.456</c:v>
                </c:pt>
                <c:pt idx="370">
                  <c:v>26.111999999999998</c:v>
                </c:pt>
                <c:pt idx="371">
                  <c:v>26.146000000000001</c:v>
                </c:pt>
                <c:pt idx="372">
                  <c:v>25.988</c:v>
                </c:pt>
                <c:pt idx="373">
                  <c:v>25.977</c:v>
                </c:pt>
                <c:pt idx="374">
                  <c:v>25.814</c:v>
                </c:pt>
                <c:pt idx="375">
                  <c:v>26.026</c:v>
                </c:pt>
                <c:pt idx="376">
                  <c:v>26.812000000000001</c:v>
                </c:pt>
                <c:pt idx="377">
                  <c:v>28.033999999999999</c:v>
                </c:pt>
                <c:pt idx="378">
                  <c:v>27.882000000000001</c:v>
                </c:pt>
                <c:pt idx="379">
                  <c:v>27.823</c:v>
                </c:pt>
                <c:pt idx="380">
                  <c:v>27.526</c:v>
                </c:pt>
                <c:pt idx="381">
                  <c:v>26.683</c:v>
                </c:pt>
                <c:pt idx="382">
                  <c:v>26.577000000000002</c:v>
                </c:pt>
                <c:pt idx="383">
                  <c:v>26.489000000000001</c:v>
                </c:pt>
                <c:pt idx="384">
                  <c:v>26.515999999999998</c:v>
                </c:pt>
                <c:pt idx="385">
                  <c:v>26.189</c:v>
                </c:pt>
                <c:pt idx="386">
                  <c:v>26.058</c:v>
                </c:pt>
                <c:pt idx="387">
                  <c:v>26.163</c:v>
                </c:pt>
                <c:pt idx="388">
                  <c:v>27.361999999999998</c:v>
                </c:pt>
                <c:pt idx="389">
                  <c:v>27.945</c:v>
                </c:pt>
                <c:pt idx="390">
                  <c:v>27.105</c:v>
                </c:pt>
                <c:pt idx="391">
                  <c:v>27.120999999999999</c:v>
                </c:pt>
                <c:pt idx="392">
                  <c:v>27.087</c:v>
                </c:pt>
                <c:pt idx="393">
                  <c:v>26.684000000000001</c:v>
                </c:pt>
                <c:pt idx="394">
                  <c:v>26.56</c:v>
                </c:pt>
                <c:pt idx="395">
                  <c:v>26.526</c:v>
                </c:pt>
                <c:pt idx="396">
                  <c:v>26.241</c:v>
                </c:pt>
                <c:pt idx="397">
                  <c:v>25.96</c:v>
                </c:pt>
                <c:pt idx="398">
                  <c:v>25.914000000000001</c:v>
                </c:pt>
                <c:pt idx="399">
                  <c:v>26.23</c:v>
                </c:pt>
                <c:pt idx="400">
                  <c:v>26.385000000000002</c:v>
                </c:pt>
                <c:pt idx="401">
                  <c:v>26.501000000000001</c:v>
                </c:pt>
                <c:pt idx="402">
                  <c:v>26.614000000000001</c:v>
                </c:pt>
                <c:pt idx="403">
                  <c:v>26.553999999999998</c:v>
                </c:pt>
                <c:pt idx="404">
                  <c:v>26.594999999999999</c:v>
                </c:pt>
                <c:pt idx="405">
                  <c:v>26.85</c:v>
                </c:pt>
                <c:pt idx="406">
                  <c:v>26.689</c:v>
                </c:pt>
                <c:pt idx="407">
                  <c:v>26.565999999999999</c:v>
                </c:pt>
                <c:pt idx="408">
                  <c:v>26.32</c:v>
                </c:pt>
                <c:pt idx="409">
                  <c:v>26.193999999999999</c:v>
                </c:pt>
                <c:pt idx="410">
                  <c:v>26.157</c:v>
                </c:pt>
                <c:pt idx="411">
                  <c:v>26.295000000000002</c:v>
                </c:pt>
                <c:pt idx="412">
                  <c:v>27.524999999999999</c:v>
                </c:pt>
                <c:pt idx="413">
                  <c:v>28.594999999999999</c:v>
                </c:pt>
                <c:pt idx="414">
                  <c:v>27.692</c:v>
                </c:pt>
                <c:pt idx="415">
                  <c:v>27.832000000000001</c:v>
                </c:pt>
                <c:pt idx="416">
                  <c:v>27.536000000000001</c:v>
                </c:pt>
                <c:pt idx="417">
                  <c:v>27.347999999999999</c:v>
                </c:pt>
                <c:pt idx="418">
                  <c:v>26.68</c:v>
                </c:pt>
                <c:pt idx="419">
                  <c:v>26.408000000000001</c:v>
                </c:pt>
                <c:pt idx="420">
                  <c:v>26.283000000000001</c:v>
                </c:pt>
                <c:pt idx="421">
                  <c:v>26.007000000000001</c:v>
                </c:pt>
                <c:pt idx="422">
                  <c:v>25.821999999999999</c:v>
                </c:pt>
                <c:pt idx="423">
                  <c:v>25.834</c:v>
                </c:pt>
                <c:pt idx="424">
                  <c:v>26.103999999999999</c:v>
                </c:pt>
                <c:pt idx="425">
                  <c:v>26.512</c:v>
                </c:pt>
                <c:pt idx="426">
                  <c:v>27.111999999999998</c:v>
                </c:pt>
                <c:pt idx="427">
                  <c:v>27.402999999999999</c:v>
                </c:pt>
                <c:pt idx="428">
                  <c:v>27.414999999999999</c:v>
                </c:pt>
                <c:pt idx="429">
                  <c:v>27.308</c:v>
                </c:pt>
                <c:pt idx="430">
                  <c:v>26.617999999999999</c:v>
                </c:pt>
                <c:pt idx="431">
                  <c:v>26.221</c:v>
                </c:pt>
                <c:pt idx="432">
                  <c:v>26.001000000000001</c:v>
                </c:pt>
                <c:pt idx="433">
                  <c:v>25.678000000000001</c:v>
                </c:pt>
                <c:pt idx="434">
                  <c:v>25.664999999999999</c:v>
                </c:pt>
                <c:pt idx="435">
                  <c:v>26.350999999999999</c:v>
                </c:pt>
                <c:pt idx="436">
                  <c:v>27.100999999999999</c:v>
                </c:pt>
                <c:pt idx="437">
                  <c:v>27.661999999999999</c:v>
                </c:pt>
                <c:pt idx="438">
                  <c:v>27.495000000000001</c:v>
                </c:pt>
                <c:pt idx="439">
                  <c:v>27.748000000000001</c:v>
                </c:pt>
                <c:pt idx="440">
                  <c:v>26.856999999999999</c:v>
                </c:pt>
                <c:pt idx="441">
                  <c:v>26.481999999999999</c:v>
                </c:pt>
                <c:pt idx="442">
                  <c:v>26.31</c:v>
                </c:pt>
                <c:pt idx="443">
                  <c:v>26.439</c:v>
                </c:pt>
                <c:pt idx="444">
                  <c:v>26.1</c:v>
                </c:pt>
                <c:pt idx="445">
                  <c:v>26.010999999999999</c:v>
                </c:pt>
                <c:pt idx="446">
                  <c:v>26.35</c:v>
                </c:pt>
                <c:pt idx="447">
                  <c:v>26.603000000000002</c:v>
                </c:pt>
                <c:pt idx="448">
                  <c:v>26.741</c:v>
                </c:pt>
                <c:pt idx="449">
                  <c:v>27.65</c:v>
                </c:pt>
                <c:pt idx="450">
                  <c:v>27.347999999999999</c:v>
                </c:pt>
                <c:pt idx="451">
                  <c:v>26.882000000000001</c:v>
                </c:pt>
                <c:pt idx="452">
                  <c:v>26.475000000000001</c:v>
                </c:pt>
                <c:pt idx="453">
                  <c:v>27.12</c:v>
                </c:pt>
                <c:pt idx="454">
                  <c:v>26.850999999999999</c:v>
                </c:pt>
                <c:pt idx="455">
                  <c:v>26.631</c:v>
                </c:pt>
                <c:pt idx="456">
                  <c:v>26.382999999999999</c:v>
                </c:pt>
                <c:pt idx="457">
                  <c:v>25.992000000000001</c:v>
                </c:pt>
                <c:pt idx="458">
                  <c:v>25.957000000000001</c:v>
                </c:pt>
                <c:pt idx="459">
                  <c:v>26.183</c:v>
                </c:pt>
                <c:pt idx="460">
                  <c:v>27</c:v>
                </c:pt>
                <c:pt idx="461">
                  <c:v>27.292000000000002</c:v>
                </c:pt>
                <c:pt idx="462">
                  <c:v>29.18</c:v>
                </c:pt>
                <c:pt idx="463">
                  <c:v>28.213999999999999</c:v>
                </c:pt>
                <c:pt idx="464">
                  <c:v>26.867000000000001</c:v>
                </c:pt>
                <c:pt idx="465">
                  <c:v>26.591000000000001</c:v>
                </c:pt>
                <c:pt idx="466">
                  <c:v>27.033000000000001</c:v>
                </c:pt>
                <c:pt idx="467">
                  <c:v>26.292999999999999</c:v>
                </c:pt>
                <c:pt idx="468">
                  <c:v>25.933</c:v>
                </c:pt>
                <c:pt idx="469">
                  <c:v>25.867000000000001</c:v>
                </c:pt>
                <c:pt idx="470">
                  <c:v>26.097999999999999</c:v>
                </c:pt>
                <c:pt idx="471">
                  <c:v>28.475999999999999</c:v>
                </c:pt>
                <c:pt idx="472">
                  <c:v>28.321999999999999</c:v>
                </c:pt>
                <c:pt idx="473">
                  <c:v>28.434999999999999</c:v>
                </c:pt>
                <c:pt idx="474">
                  <c:v>27.167000000000002</c:v>
                </c:pt>
                <c:pt idx="475">
                  <c:v>27.687000000000001</c:v>
                </c:pt>
                <c:pt idx="476">
                  <c:v>27.413</c:v>
                </c:pt>
                <c:pt idx="477">
                  <c:v>26.632999999999999</c:v>
                </c:pt>
                <c:pt idx="478">
                  <c:v>26.321000000000002</c:v>
                </c:pt>
                <c:pt idx="479">
                  <c:v>26.213000000000001</c:v>
                </c:pt>
                <c:pt idx="480">
                  <c:v>26.061</c:v>
                </c:pt>
                <c:pt idx="481">
                  <c:v>26.053000000000001</c:v>
                </c:pt>
                <c:pt idx="482">
                  <c:v>26.405000000000001</c:v>
                </c:pt>
                <c:pt idx="483">
                  <c:v>26.484999999999999</c:v>
                </c:pt>
                <c:pt idx="484">
                  <c:v>27.888000000000002</c:v>
                </c:pt>
                <c:pt idx="485">
                  <c:v>27.696000000000002</c:v>
                </c:pt>
                <c:pt idx="486">
                  <c:v>27.489000000000001</c:v>
                </c:pt>
                <c:pt idx="487">
                  <c:v>27.268000000000001</c:v>
                </c:pt>
                <c:pt idx="488">
                  <c:v>27.364999999999998</c:v>
                </c:pt>
                <c:pt idx="489">
                  <c:v>26.895</c:v>
                </c:pt>
                <c:pt idx="490">
                  <c:v>26.866</c:v>
                </c:pt>
                <c:pt idx="491">
                  <c:v>26.414000000000001</c:v>
                </c:pt>
                <c:pt idx="492">
                  <c:v>26.204999999999998</c:v>
                </c:pt>
                <c:pt idx="493">
                  <c:v>26.195</c:v>
                </c:pt>
                <c:pt idx="494">
                  <c:v>26.222999999999999</c:v>
                </c:pt>
                <c:pt idx="495">
                  <c:v>27.356999999999999</c:v>
                </c:pt>
                <c:pt idx="496">
                  <c:v>27.122</c:v>
                </c:pt>
                <c:pt idx="497">
                  <c:v>28.462</c:v>
                </c:pt>
                <c:pt idx="498">
                  <c:v>26.896999999999998</c:v>
                </c:pt>
                <c:pt idx="499">
                  <c:v>27.096</c:v>
                </c:pt>
                <c:pt idx="500">
                  <c:v>27.638000000000002</c:v>
                </c:pt>
                <c:pt idx="501">
                  <c:v>27.099</c:v>
                </c:pt>
                <c:pt idx="502">
                  <c:v>26.47</c:v>
                </c:pt>
                <c:pt idx="503">
                  <c:v>26.126999999999999</c:v>
                </c:pt>
                <c:pt idx="504">
                  <c:v>25.902999999999999</c:v>
                </c:pt>
                <c:pt idx="505">
                  <c:v>25.946000000000002</c:v>
                </c:pt>
                <c:pt idx="506">
                  <c:v>26.271000000000001</c:v>
                </c:pt>
                <c:pt idx="507">
                  <c:v>27.763000000000002</c:v>
                </c:pt>
                <c:pt idx="508">
                  <c:v>27.646000000000001</c:v>
                </c:pt>
                <c:pt idx="509">
                  <c:v>27.878</c:v>
                </c:pt>
                <c:pt idx="510">
                  <c:v>27.263000000000002</c:v>
                </c:pt>
                <c:pt idx="511">
                  <c:v>27.111999999999998</c:v>
                </c:pt>
                <c:pt idx="512">
                  <c:v>27.542999999999999</c:v>
                </c:pt>
                <c:pt idx="513">
                  <c:v>27.231999999999999</c:v>
                </c:pt>
                <c:pt idx="514">
                  <c:v>27.963000000000001</c:v>
                </c:pt>
                <c:pt idx="515">
                  <c:v>26.893999999999998</c:v>
                </c:pt>
                <c:pt idx="516">
                  <c:v>26.212</c:v>
                </c:pt>
                <c:pt idx="517">
                  <c:v>26.248000000000001</c:v>
                </c:pt>
                <c:pt idx="518">
                  <c:v>26.510999999999999</c:v>
                </c:pt>
                <c:pt idx="519">
                  <c:v>27.398</c:v>
                </c:pt>
                <c:pt idx="520">
                  <c:v>28.428999999999998</c:v>
                </c:pt>
                <c:pt idx="521">
                  <c:v>28.359000000000002</c:v>
                </c:pt>
                <c:pt idx="522">
                  <c:v>27.74</c:v>
                </c:pt>
                <c:pt idx="523">
                  <c:v>27.905999999999999</c:v>
                </c:pt>
                <c:pt idx="524">
                  <c:v>27.981999999999999</c:v>
                </c:pt>
                <c:pt idx="525">
                  <c:v>27.488</c:v>
                </c:pt>
                <c:pt idx="526">
                  <c:v>27.068000000000001</c:v>
                </c:pt>
                <c:pt idx="527">
                  <c:v>26.562000000000001</c:v>
                </c:pt>
                <c:pt idx="528">
                  <c:v>26.167000000000002</c:v>
                </c:pt>
                <c:pt idx="529">
                  <c:v>26.016999999999999</c:v>
                </c:pt>
                <c:pt idx="530">
                  <c:v>26.227</c:v>
                </c:pt>
                <c:pt idx="531">
                  <c:v>26.675999999999998</c:v>
                </c:pt>
                <c:pt idx="532">
                  <c:v>26.803000000000001</c:v>
                </c:pt>
                <c:pt idx="533">
                  <c:v>27.163</c:v>
                </c:pt>
                <c:pt idx="534">
                  <c:v>27.603999999999999</c:v>
                </c:pt>
                <c:pt idx="535">
                  <c:v>27.704999999999998</c:v>
                </c:pt>
                <c:pt idx="536">
                  <c:v>27.300999999999998</c:v>
                </c:pt>
                <c:pt idx="537">
                  <c:v>27.004999999999999</c:v>
                </c:pt>
                <c:pt idx="538">
                  <c:v>26.783999999999999</c:v>
                </c:pt>
                <c:pt idx="539">
                  <c:v>26.484000000000002</c:v>
                </c:pt>
                <c:pt idx="540">
                  <c:v>26.103999999999999</c:v>
                </c:pt>
                <c:pt idx="541">
                  <c:v>25.919</c:v>
                </c:pt>
                <c:pt idx="542">
                  <c:v>26.053000000000001</c:v>
                </c:pt>
                <c:pt idx="543">
                  <c:v>27.117999999999999</c:v>
                </c:pt>
                <c:pt idx="544">
                  <c:v>27.757999999999999</c:v>
                </c:pt>
                <c:pt idx="545">
                  <c:v>27.33</c:v>
                </c:pt>
                <c:pt idx="546">
                  <c:v>27.202000000000002</c:v>
                </c:pt>
                <c:pt idx="547">
                  <c:v>27.071999999999999</c:v>
                </c:pt>
                <c:pt idx="548">
                  <c:v>27.353999999999999</c:v>
                </c:pt>
                <c:pt idx="549">
                  <c:v>26.855</c:v>
                </c:pt>
                <c:pt idx="550">
                  <c:v>26.491</c:v>
                </c:pt>
                <c:pt idx="551">
                  <c:v>26.204000000000001</c:v>
                </c:pt>
                <c:pt idx="552">
                  <c:v>26.001999999999999</c:v>
                </c:pt>
                <c:pt idx="553">
                  <c:v>26.263999999999999</c:v>
                </c:pt>
                <c:pt idx="554">
                  <c:v>26.672999999999998</c:v>
                </c:pt>
                <c:pt idx="555">
                  <c:v>26.651</c:v>
                </c:pt>
                <c:pt idx="556">
                  <c:v>26.669</c:v>
                </c:pt>
                <c:pt idx="557">
                  <c:v>26.94</c:v>
                </c:pt>
                <c:pt idx="558">
                  <c:v>27.151</c:v>
                </c:pt>
                <c:pt idx="559">
                  <c:v>27.827999999999999</c:v>
                </c:pt>
                <c:pt idx="560">
                  <c:v>26.977</c:v>
                </c:pt>
                <c:pt idx="561">
                  <c:v>26.879000000000001</c:v>
                </c:pt>
                <c:pt idx="562">
                  <c:v>26.387</c:v>
                </c:pt>
                <c:pt idx="563">
                  <c:v>26.167999999999999</c:v>
                </c:pt>
                <c:pt idx="564">
                  <c:v>26.094999999999999</c:v>
                </c:pt>
                <c:pt idx="565">
                  <c:v>26.140999999999998</c:v>
                </c:pt>
                <c:pt idx="566">
                  <c:v>26.503</c:v>
                </c:pt>
                <c:pt idx="567">
                  <c:v>27.01</c:v>
                </c:pt>
                <c:pt idx="568">
                  <c:v>27.193000000000001</c:v>
                </c:pt>
                <c:pt idx="569">
                  <c:v>27.189</c:v>
                </c:pt>
                <c:pt idx="570">
                  <c:v>27.234999999999999</c:v>
                </c:pt>
                <c:pt idx="571">
                  <c:v>26.943000000000001</c:v>
                </c:pt>
                <c:pt idx="572">
                  <c:v>26.827000000000002</c:v>
                </c:pt>
                <c:pt idx="573">
                  <c:v>26.456</c:v>
                </c:pt>
                <c:pt idx="574">
                  <c:v>26.164999999999999</c:v>
                </c:pt>
                <c:pt idx="575">
                  <c:v>25.88</c:v>
                </c:pt>
                <c:pt idx="576">
                  <c:v>25.677</c:v>
                </c:pt>
                <c:pt idx="577">
                  <c:v>25.925999999999998</c:v>
                </c:pt>
                <c:pt idx="578">
                  <c:v>26.187999999999999</c:v>
                </c:pt>
                <c:pt idx="579">
                  <c:v>27.492000000000001</c:v>
                </c:pt>
                <c:pt idx="580">
                  <c:v>28.073</c:v>
                </c:pt>
                <c:pt idx="581">
                  <c:v>27.282</c:v>
                </c:pt>
                <c:pt idx="582">
                  <c:v>27.376999999999999</c:v>
                </c:pt>
                <c:pt idx="583">
                  <c:v>27.27</c:v>
                </c:pt>
                <c:pt idx="584">
                  <c:v>26.602</c:v>
                </c:pt>
                <c:pt idx="585">
                  <c:v>26.356000000000002</c:v>
                </c:pt>
                <c:pt idx="586">
                  <c:v>26.282</c:v>
                </c:pt>
                <c:pt idx="587">
                  <c:v>26.167000000000002</c:v>
                </c:pt>
                <c:pt idx="588">
                  <c:v>25.960999999999999</c:v>
                </c:pt>
                <c:pt idx="589">
                  <c:v>25.87</c:v>
                </c:pt>
                <c:pt idx="590">
                  <c:v>26.503</c:v>
                </c:pt>
                <c:pt idx="591">
                  <c:v>27.37</c:v>
                </c:pt>
                <c:pt idx="592">
                  <c:v>27.105</c:v>
                </c:pt>
                <c:pt idx="593">
                  <c:v>26.956</c:v>
                </c:pt>
                <c:pt idx="594">
                  <c:v>27.805</c:v>
                </c:pt>
                <c:pt idx="595">
                  <c:v>27.622</c:v>
                </c:pt>
                <c:pt idx="596">
                  <c:v>27.175999999999998</c:v>
                </c:pt>
                <c:pt idx="597">
                  <c:v>26.957999999999998</c:v>
                </c:pt>
                <c:pt idx="598">
                  <c:v>26.440999999999999</c:v>
                </c:pt>
                <c:pt idx="599">
                  <c:v>26.14</c:v>
                </c:pt>
                <c:pt idx="600">
                  <c:v>25.885000000000002</c:v>
                </c:pt>
                <c:pt idx="601">
                  <c:v>25.780999999999999</c:v>
                </c:pt>
                <c:pt idx="602">
                  <c:v>26.120999999999999</c:v>
                </c:pt>
                <c:pt idx="603">
                  <c:v>26.908999999999999</c:v>
                </c:pt>
                <c:pt idx="604">
                  <c:v>27.303000000000001</c:v>
                </c:pt>
                <c:pt idx="605">
                  <c:v>27.817</c:v>
                </c:pt>
                <c:pt idx="606">
                  <c:v>27.568999999999999</c:v>
                </c:pt>
                <c:pt idx="607">
                  <c:v>26.818999999999999</c:v>
                </c:pt>
                <c:pt idx="608">
                  <c:v>27.318000000000001</c:v>
                </c:pt>
                <c:pt idx="609">
                  <c:v>26.617000000000001</c:v>
                </c:pt>
                <c:pt idx="610">
                  <c:v>26.303999999999998</c:v>
                </c:pt>
                <c:pt idx="611">
                  <c:v>26.108000000000001</c:v>
                </c:pt>
                <c:pt idx="612">
                  <c:v>25.844000000000001</c:v>
                </c:pt>
                <c:pt idx="613">
                  <c:v>25.821000000000002</c:v>
                </c:pt>
                <c:pt idx="614">
                  <c:v>25.93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0F-41B0-99A2-E1684E686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2537536"/>
        <c:axId val="1400332592"/>
      </c:lineChart>
      <c:catAx>
        <c:axId val="13325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332592"/>
        <c:crosses val="autoZero"/>
        <c:auto val="1"/>
        <c:lblAlgn val="ctr"/>
        <c:lblOffset val="100"/>
        <c:noMultiLvlLbl val="0"/>
      </c:catAx>
      <c:valAx>
        <c:axId val="1400332592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253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E925-66B7-412A-B4CD-74735004B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2781F-799C-4D56-A12E-7E43BDFC4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DDE14-31BE-44A5-8996-48D75416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13DA5-FA8D-4B7C-B764-D57FECE3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1CF87-9852-41DA-A6E3-A9BB75A7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7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2455-3E36-4762-A940-021AB2BB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02A62-9473-42C3-A662-666D4233F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910C8-02C9-4726-B58F-69F8A6DE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66EC2-B1D8-4ECA-8DDA-77C6C808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0A969-6695-4C24-97A7-500360E2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C5810B-DA2F-4A67-8867-FC0585602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224AC-2720-4E06-864A-2A1531F6D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9A775-1C45-4D23-8879-F38C4E40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73C5B-BAC0-4F77-91C1-C19DBA0B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899D7-AE1C-46EF-B198-85F3EE88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5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3A65-098C-4269-886C-7FEFAD07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C76ED-E0C4-421B-8238-0DFD9F596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7F03E-BCF0-4DD4-B8A9-6E8A552D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0535-D762-4495-A0CB-5D484CE0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03996-8FE6-4A80-84CE-A5959686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4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D77D-6406-4A29-B1E0-35C80151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68C04-2817-4AB0-A3D6-A2E572568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A1AEF-D2B6-4BDF-AEA3-CFD912BB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E6C90-A69D-48CF-B2BF-A57CBF06A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3E6E8-0A33-442F-BF74-1B574288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7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2680-2118-4D6B-BE17-CEC5FF8E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95C34-FF7D-4CA4-B40A-5D96F2393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344A5-AA79-48DC-948F-B33F049E1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DB7AC-5A37-420F-A42D-4C24E596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CAA0D-12E7-436F-877D-9FBB008E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95781-E830-4233-9CED-F6ABACA6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5B16-ADE4-4A64-9D7B-A90EED46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69FD1-EDC0-4F45-8542-7B2896435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FCFDA-2BAB-4CBD-B77C-C89839768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7EC35-E658-4403-8558-2F5E923D2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D9E0E-17D8-4847-B034-9BCC63173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E51AD-7255-474D-AAE4-01B66ED5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92DE5-4D2D-4926-B631-8B0FDC84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DAE77-D39D-401B-80E3-770282E8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6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C2DCC-7AC2-45F5-BDCC-8BB418342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BCD2B-A42B-4133-85F3-F5CECD2F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2EB99-F5AA-42F7-AE16-8FEC70092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C83C2-9D23-4503-BA2D-A6ADF872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CD85DD-49B2-4DBF-A312-8C5B8A64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86339-98B7-412E-9811-C90A2061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63E04-A838-47A6-A7F1-EDDF9F86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4C89E-D47A-46A8-A287-032AEABE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692F5-9DF3-4F9C-B224-1793AD00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95BAF-DA7F-4E9E-AFD3-656B9CFF4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82137-7D96-45F1-B283-9E6D8D98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4C3EC-9239-45BF-97C4-558D5AB5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E30D0-64BF-40EA-9D33-B8D29F9F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30A0-42C2-4AC8-A2EC-85A875C8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C655EA-D21B-433D-BF97-C6414AB6F7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550FB-5ABF-431B-A8A4-6BA3DF8CA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DBB22-EFA1-462D-87FC-0832E6B7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87D5F-A2A6-4DBE-A60C-097328D5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FB0FC-ED47-4E20-80FF-1DBFB096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468A6-6D8B-4BAD-9668-C9965260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92E08-B934-46BD-9AB0-EA9CB5B34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07229-B8D3-4971-8EB3-868AA5DF8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A4EB2-85C2-40BF-B4DF-03688EB173B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CB97C-DFCD-430E-819F-1E86E69B0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2E870-BECB-4307-8CA6-44761ED91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63D95-5355-4AB8-BF2A-74E67CB8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wis.waterdata.usgs.gov/nwis/monthly?search_site_no=12122000&amp;format=sites_selection_link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44B0334-4B53-40A4-801C-00132D3B4A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38250"/>
              </p:ext>
            </p:extLst>
          </p:nvPr>
        </p:nvGraphicFramePr>
        <p:xfrm>
          <a:off x="115330" y="2051222"/>
          <a:ext cx="11961340" cy="275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3E6CD2-AE91-411B-8C59-BB90D644C235}"/>
              </a:ext>
            </a:extLst>
          </p:cNvPr>
          <p:cNvCxnSpPr/>
          <p:nvPr/>
        </p:nvCxnSpPr>
        <p:spPr>
          <a:xfrm>
            <a:off x="542925" y="3429000"/>
            <a:ext cx="630555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90AFBB-911A-43AF-A997-2C5D57088681}"/>
              </a:ext>
            </a:extLst>
          </p:cNvPr>
          <p:cNvCxnSpPr>
            <a:cxnSpLocks/>
          </p:cNvCxnSpPr>
          <p:nvPr/>
        </p:nvCxnSpPr>
        <p:spPr>
          <a:xfrm>
            <a:off x="10363200" y="3228975"/>
            <a:ext cx="1571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E20AD7-2330-44E7-BE61-C311C1D966A1}"/>
              </a:ext>
            </a:extLst>
          </p:cNvPr>
          <p:cNvCxnSpPr>
            <a:cxnSpLocks/>
          </p:cNvCxnSpPr>
          <p:nvPr/>
        </p:nvCxnSpPr>
        <p:spPr>
          <a:xfrm flipV="1">
            <a:off x="6915150" y="2981325"/>
            <a:ext cx="3267075" cy="1714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4264A9-7D3B-4CEC-9C1F-8B87F7568172}"/>
              </a:ext>
            </a:extLst>
          </p:cNvPr>
          <p:cNvCxnSpPr>
            <a:cxnSpLocks/>
          </p:cNvCxnSpPr>
          <p:nvPr/>
        </p:nvCxnSpPr>
        <p:spPr>
          <a:xfrm>
            <a:off x="7448550" y="4048125"/>
            <a:ext cx="448627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5833E31-451E-47A3-B1DF-5232AB64CFF6}"/>
              </a:ext>
            </a:extLst>
          </p:cNvPr>
          <p:cNvCxnSpPr>
            <a:cxnSpLocks/>
          </p:cNvCxnSpPr>
          <p:nvPr/>
        </p:nvCxnSpPr>
        <p:spPr>
          <a:xfrm>
            <a:off x="7458075" y="4257675"/>
            <a:ext cx="448627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7388EF-60E7-4B85-87DA-7030A693728F}"/>
              </a:ext>
            </a:extLst>
          </p:cNvPr>
          <p:cNvCxnSpPr>
            <a:cxnSpLocks/>
          </p:cNvCxnSpPr>
          <p:nvPr/>
        </p:nvCxnSpPr>
        <p:spPr>
          <a:xfrm>
            <a:off x="6848475" y="3428999"/>
            <a:ext cx="5086350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87A0879-0F47-40C3-B226-033E0E3CAFB2}"/>
              </a:ext>
            </a:extLst>
          </p:cNvPr>
          <p:cNvSpPr txBox="1"/>
          <p:nvPr/>
        </p:nvSpPr>
        <p:spPr>
          <a:xfrm rot="21440608">
            <a:off x="8212655" y="2829482"/>
            <a:ext cx="1443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County Ends Maintenance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EEBEE2-5C18-4659-94D9-B2A3F3BE6BE1}"/>
              </a:ext>
            </a:extLst>
          </p:cNvPr>
          <p:cNvSpPr txBox="1"/>
          <p:nvPr/>
        </p:nvSpPr>
        <p:spPr>
          <a:xfrm>
            <a:off x="8695868" y="4219480"/>
            <a:ext cx="1766830" cy="230832"/>
          </a:xfrm>
          <a:prstGeom prst="rect">
            <a:avLst/>
          </a:prstGeom>
          <a:noFill/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accent4"/>
                </a:solidFill>
                <a:effectLst/>
              </a:rPr>
              <a:t>Minimum Lake Level Target 25.4’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68AAE9-2FF8-43CF-998A-D2D67749D261}"/>
              </a:ext>
            </a:extLst>
          </p:cNvPr>
          <p:cNvSpPr txBox="1"/>
          <p:nvPr/>
        </p:nvSpPr>
        <p:spPr>
          <a:xfrm>
            <a:off x="342900" y="4732139"/>
            <a:ext cx="43396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Source: </a:t>
            </a:r>
            <a:r>
              <a:rPr lang="en-US" sz="700" dirty="0">
                <a:hlinkClick r:id="rId3"/>
              </a:rPr>
              <a:t>https://nwis.waterdata.usgs.gov/nwis/monthly?search_site_no=12122000&amp;format=sites_selection_links</a:t>
            </a:r>
            <a:r>
              <a:rPr lang="en-US" sz="700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2F2598-70F5-4C7A-8A4D-B0404D875434}"/>
              </a:ext>
            </a:extLst>
          </p:cNvPr>
          <p:cNvSpPr txBox="1"/>
          <p:nvPr/>
        </p:nvSpPr>
        <p:spPr>
          <a:xfrm>
            <a:off x="10348162" y="2875003"/>
            <a:ext cx="161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“Modified Existing Condition” Baseline Period (2014-17)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BB10DA-93BF-4B08-BE3D-C4FE0943D39F}"/>
              </a:ext>
            </a:extLst>
          </p:cNvPr>
          <p:cNvSpPr txBox="1"/>
          <p:nvPr/>
        </p:nvSpPr>
        <p:spPr>
          <a:xfrm>
            <a:off x="4249148" y="3175635"/>
            <a:ext cx="21291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30 Year Peak Flooding Levels under 27.5’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8A826A2-DBB7-4710-9AFC-F2E31AB41519}"/>
              </a:ext>
            </a:extLst>
          </p:cNvPr>
          <p:cNvCxnSpPr>
            <a:cxnSpLocks/>
          </p:cNvCxnSpPr>
          <p:nvPr/>
        </p:nvCxnSpPr>
        <p:spPr>
          <a:xfrm>
            <a:off x="542925" y="4257675"/>
            <a:ext cx="6915150" cy="0"/>
          </a:xfrm>
          <a:prstGeom prst="line">
            <a:avLst/>
          </a:prstGeom>
          <a:ln w="2857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DE90FAFD-C1FB-481F-9FD9-3365EBF0008D}"/>
              </a:ext>
            </a:extLst>
          </p:cNvPr>
          <p:cNvSpPr/>
          <p:nvPr/>
        </p:nvSpPr>
        <p:spPr>
          <a:xfrm>
            <a:off x="10759440" y="2537460"/>
            <a:ext cx="1199586" cy="140970"/>
          </a:xfrm>
          <a:prstGeom prst="homePlat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00" b="1" dirty="0" err="1"/>
              <a:t>Willowmoor</a:t>
            </a:r>
            <a:r>
              <a:rPr lang="en-US" sz="700" b="1" dirty="0"/>
              <a:t> Project Period</a:t>
            </a:r>
          </a:p>
        </p:txBody>
      </p:sp>
    </p:spTree>
    <p:extLst>
      <p:ext uri="{BB962C8B-B14F-4D97-AF65-F5344CB8AC3E}">
        <p14:creationId xmlns:p14="http://schemas.microsoft.com/office/powerpoint/2010/main" val="164897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53967B-A7BF-4ED3-BA6F-AD84790998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1139501"/>
            <a:ext cx="8636000" cy="4578998"/>
          </a:xfrm>
          <a:prstGeom prst="rect">
            <a:avLst/>
          </a:prstGeom>
          <a:ln>
            <a:noFill/>
          </a:ln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26F9A11-B70B-479F-A072-652869D158F5}"/>
              </a:ext>
            </a:extLst>
          </p:cNvPr>
          <p:cNvCxnSpPr/>
          <p:nvPr/>
        </p:nvCxnSpPr>
        <p:spPr>
          <a:xfrm>
            <a:off x="4572000" y="2362200"/>
            <a:ext cx="56515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0C09D6-9ED5-475B-B654-25892E3D0FC5}"/>
              </a:ext>
            </a:extLst>
          </p:cNvPr>
          <p:cNvCxnSpPr/>
          <p:nvPr/>
        </p:nvCxnSpPr>
        <p:spPr>
          <a:xfrm>
            <a:off x="5295900" y="3060700"/>
            <a:ext cx="48463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0E1A76-89FC-4C8B-BB51-0DEF17D4A1AC}"/>
              </a:ext>
            </a:extLst>
          </p:cNvPr>
          <p:cNvCxnSpPr/>
          <p:nvPr/>
        </p:nvCxnSpPr>
        <p:spPr>
          <a:xfrm>
            <a:off x="1930400" y="3289300"/>
            <a:ext cx="26517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871CE3-CAEF-40AD-8BD1-0562EE0441F4}"/>
              </a:ext>
            </a:extLst>
          </p:cNvPr>
          <p:cNvCxnSpPr/>
          <p:nvPr/>
        </p:nvCxnSpPr>
        <p:spPr>
          <a:xfrm>
            <a:off x="2981960" y="3733800"/>
            <a:ext cx="30175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D4B56C-6C59-43E5-BD76-0A77465D3235}"/>
              </a:ext>
            </a:extLst>
          </p:cNvPr>
          <p:cNvCxnSpPr/>
          <p:nvPr/>
        </p:nvCxnSpPr>
        <p:spPr>
          <a:xfrm>
            <a:off x="5250180" y="4216400"/>
            <a:ext cx="14630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26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34DE7A-C3B5-4B19-8E6D-86315A8C0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816137"/>
            <a:ext cx="10109200" cy="522572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7AD793-BAC9-44F1-A193-10F82B172D67}"/>
              </a:ext>
            </a:extLst>
          </p:cNvPr>
          <p:cNvSpPr/>
          <p:nvPr/>
        </p:nvSpPr>
        <p:spPr>
          <a:xfrm>
            <a:off x="8699500" y="5664200"/>
            <a:ext cx="2273300" cy="330200"/>
          </a:xfrm>
          <a:prstGeom prst="roundRect">
            <a:avLst>
              <a:gd name="adj" fmla="val 24194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4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516CB3-831C-4EAD-96AE-6B95DAF55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82" y="2260599"/>
            <a:ext cx="9291236" cy="233680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1EA0C0E-EF86-437B-A27E-F65165315677}"/>
              </a:ext>
            </a:extLst>
          </p:cNvPr>
          <p:cNvSpPr/>
          <p:nvPr/>
        </p:nvSpPr>
        <p:spPr>
          <a:xfrm>
            <a:off x="6883400" y="3759200"/>
            <a:ext cx="939800" cy="3429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13B6F7-04F1-4E50-B183-41DBE77C6B48}"/>
              </a:ext>
            </a:extLst>
          </p:cNvPr>
          <p:cNvSpPr/>
          <p:nvPr/>
        </p:nvSpPr>
        <p:spPr>
          <a:xfrm>
            <a:off x="9789118" y="3752850"/>
            <a:ext cx="939800" cy="3429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4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516CB3-831C-4EAD-96AE-6B95DAF55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82" y="2260599"/>
            <a:ext cx="9291236" cy="2336802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7F1F48-8004-43E1-82BE-6A640A9567CF}"/>
              </a:ext>
            </a:extLst>
          </p:cNvPr>
          <p:cNvSpPr/>
          <p:nvPr/>
        </p:nvSpPr>
        <p:spPr>
          <a:xfrm>
            <a:off x="1450382" y="3556000"/>
            <a:ext cx="9179518" cy="266700"/>
          </a:xfrm>
          <a:prstGeom prst="roundRect">
            <a:avLst>
              <a:gd name="adj" fmla="val 24194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2ACCA2E-56BB-4DC0-A0F5-85856CBF150B}"/>
              </a:ext>
            </a:extLst>
          </p:cNvPr>
          <p:cNvSpPr/>
          <p:nvPr/>
        </p:nvSpPr>
        <p:spPr>
          <a:xfrm>
            <a:off x="1449091" y="4025900"/>
            <a:ext cx="9179518" cy="266700"/>
          </a:xfrm>
          <a:prstGeom prst="roundRect">
            <a:avLst>
              <a:gd name="adj" fmla="val 24194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2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BC269F-D53A-4F6F-98ED-B33BEF533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562" y="1257301"/>
            <a:ext cx="9546876" cy="4343398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F211338-091D-4F50-8AFD-4745BC888021}"/>
              </a:ext>
            </a:extLst>
          </p:cNvPr>
          <p:cNvSpPr/>
          <p:nvPr/>
        </p:nvSpPr>
        <p:spPr>
          <a:xfrm>
            <a:off x="2273300" y="4978400"/>
            <a:ext cx="5295900" cy="254000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7216B3-6C09-430E-8D7E-A999B7F04E6D}"/>
              </a:ext>
            </a:extLst>
          </p:cNvPr>
          <p:cNvSpPr/>
          <p:nvPr/>
        </p:nvSpPr>
        <p:spPr>
          <a:xfrm>
            <a:off x="9334500" y="2070100"/>
            <a:ext cx="1460500" cy="2286000"/>
          </a:xfrm>
          <a:prstGeom prst="roundRect">
            <a:avLst>
              <a:gd name="adj" fmla="val 1359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5ACAA5C-5536-4203-B44C-3BB0F9184F4A}"/>
              </a:ext>
            </a:extLst>
          </p:cNvPr>
          <p:cNvSpPr/>
          <p:nvPr/>
        </p:nvSpPr>
        <p:spPr>
          <a:xfrm>
            <a:off x="4445000" y="2063750"/>
            <a:ext cx="1816100" cy="2286000"/>
          </a:xfrm>
          <a:prstGeom prst="roundRect">
            <a:avLst>
              <a:gd name="adj" fmla="val 1360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4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6994</TotalTime>
  <Words>71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Mackey</dc:creator>
  <cp:lastModifiedBy>Jim Mackey</cp:lastModifiedBy>
  <cp:revision>11</cp:revision>
  <dcterms:created xsi:type="dcterms:W3CDTF">2019-02-21T03:45:45Z</dcterms:created>
  <dcterms:modified xsi:type="dcterms:W3CDTF">2019-02-26T00:20:30Z</dcterms:modified>
</cp:coreProperties>
</file>